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58" r:id="rId6"/>
    <p:sldId id="264" r:id="rId7"/>
    <p:sldId id="266" r:id="rId8"/>
    <p:sldId id="274" r:id="rId9"/>
    <p:sldId id="273" r:id="rId10"/>
    <p:sldId id="276" r:id="rId11"/>
    <p:sldId id="277" r:id="rId12"/>
    <p:sldId id="262" r:id="rId13"/>
    <p:sldId id="260" r:id="rId14"/>
    <p:sldId id="261" r:id="rId15"/>
    <p:sldId id="265" r:id="rId16"/>
    <p:sldId id="269" r:id="rId17"/>
    <p:sldId id="271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history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664295"/>
          </a:xfrm>
        </p:spPr>
        <p:txBody>
          <a:bodyPr/>
          <a:lstStyle/>
          <a:p>
            <a:r>
              <a:rPr lang="ru-RU" sz="4000" b="1" dirty="0" smtClean="0">
                <a:latin typeface="FangSong" pitchFamily="49" charset="-122"/>
                <a:ea typeface="FangSong" pitchFamily="49" charset="-122"/>
              </a:rPr>
              <a:t>9 ноября </a:t>
            </a:r>
            <a:r>
              <a:rPr lang="ru-RU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FangSong" pitchFamily="49" charset="-122"/>
                <a:ea typeface="FangSong" pitchFamily="49" charset="-122"/>
              </a:rPr>
            </a:br>
            <a:r>
              <a:rPr lang="ru-RU" b="1" dirty="0" smtClean="0">
                <a:solidFill>
                  <a:srgbClr val="FFC000"/>
                </a:solidFill>
                <a:latin typeface="FangSong" pitchFamily="49" charset="-122"/>
                <a:ea typeface="FangSong" pitchFamily="49" charset="-122"/>
              </a:rPr>
              <a:t>Международный день </a:t>
            </a:r>
            <a:r>
              <a:rPr lang="ru-RU" sz="4000" b="1" dirty="0" smtClean="0">
                <a:solidFill>
                  <a:srgbClr val="FFC000"/>
                </a:solidFill>
                <a:latin typeface="FangSong" pitchFamily="49" charset="-122"/>
                <a:ea typeface="FangSong" pitchFamily="49" charset="-122"/>
              </a:rPr>
              <a:t>против</a:t>
            </a:r>
            <a:r>
              <a:rPr lang="ru-RU" b="1" dirty="0" smtClean="0">
                <a:latin typeface="FangSong" pitchFamily="49" charset="-122"/>
                <a:ea typeface="FangSong" pitchFamily="49" charset="-122"/>
              </a:rPr>
              <a:t> </a:t>
            </a:r>
            <a:br>
              <a:rPr lang="ru-RU" b="1" dirty="0" smtClean="0">
                <a:latin typeface="FangSong" pitchFamily="49" charset="-122"/>
                <a:ea typeface="FangSong" pitchFamily="49" charset="-122"/>
              </a:rPr>
            </a:br>
            <a:r>
              <a:rPr lang="ru-RU" sz="3600" b="1" dirty="0" smtClean="0">
                <a:latin typeface="FangSong" pitchFamily="49" charset="-122"/>
                <a:ea typeface="FangSong" pitchFamily="49" charset="-122"/>
              </a:rPr>
              <a:t>фашизма, расизма и антисемитизма</a:t>
            </a:r>
            <a:endParaRPr lang="ru-RU" sz="3600" b="1" dirty="0"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5" name="Рисунок 4" descr="https://pp.userapi.com/c852228/v852228547/3ff3b/JU05gXsb8r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5" y="3278417"/>
            <a:ext cx="5940425" cy="3392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«Это не забывается».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680520" cy="144015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Кольца, бусы, браслеты и другие украшения собирали в ящики. «Зубная команда» вырывала золотые зубы. Тела сжигались в печах крематория. Фото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М.Маркова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-Гринберга. 1945.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Штуттгоф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032448" cy="1194147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трупы выгружались на конвейер. По обе стороны от него стояли «парикмахеры», которые сбривали и собирали в мешки волосы умерших. Зачастую именно из этих волос потом шили робы для трудоспособных</a:t>
            </a:r>
          </a:p>
        </p:txBody>
      </p:sp>
      <p:pic>
        <p:nvPicPr>
          <p:cNvPr id="1026" name="Picture 2" descr="E:\МАМА 15.11.18. сбросила\РАБОТА\ВЫСТУПЛЕНИЕ на КОНКУРС профмастерства\ПАТРИОТич меропр\8 ноябр Нет фашизму\736964b4486395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805808" cy="30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МА 15.11.18. сбросила\РАБОТА\ВЫСТУПЛЕНИЕ на КОНКУРС профмастерства\ПАТРИОТич меропр\8 ноябр Нет фашизму\duq540438242f4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6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172819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годы Второй мировой войны действовало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30-40 тысяч лагерей, тюрем и гетто,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Третьим рейхом и его союзниками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1600199"/>
            <a:ext cx="4392488" cy="11807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Костедробилка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1945.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Майданск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E:\МАМА 15.11.18. сбросила\РАБОТА\ВЫСТУПЛЕНИЕ на КОНКУРС профмастерства\ПАТРИОТич меропр\8 ноябр Нет фашизму\3ydg49e1ii1fscdc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611560" y="2708920"/>
            <a:ext cx="3733800" cy="26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АМА 15.11.18. сбросила\РАБОТА\ВЫСТУПЛЕНИЕ на КОНКУРС профмастерства\ПАТРИОТич меропр\8 ноябр Нет фашизму\dza540438236693b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2145" r="3339" b="18911"/>
          <a:stretch/>
        </p:blipFill>
        <p:spPr bwMode="auto">
          <a:xfrm>
            <a:off x="4788024" y="2708920"/>
            <a:ext cx="375312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5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А 15.11.18. сбросила\РАБОТА\ВЫСТУПЛЕНИЕ на КОНКУРС профмастерства\ПАТРИОТич меропр\8 ноябр Нет фашизму\kbtgacivircogvw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/>
          <a:stretch/>
        </p:blipFill>
        <p:spPr bwMode="auto">
          <a:xfrm>
            <a:off x="395536" y="908720"/>
            <a:ext cx="8352928" cy="57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был разгромлен фашизм?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0580" y="908720"/>
            <a:ext cx="7922840" cy="4662264"/>
          </a:xfrm>
        </p:spPr>
        <p:txBody>
          <a:bodyPr/>
          <a:lstStyle/>
          <a:p>
            <a:pPr marL="0" indent="0">
              <a:buNone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9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мая 1945 года нацизм в Германии был разгромлен.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алтарь Победы над этой нечистью были положены миллионы жизней советских людей. Казалось, что после победного майского салюта сами понятия «нацизм», «фашизм», «расизм» остались в прошлом как одна из наиболее чёрных страниц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истории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человечества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момента «хрустальной ночи»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прошел 81 год,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дня Великой Победы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 года,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межнациональная, межрасовая и межэтническая ненависть, к величайшему сожалению, не только никуда не исчезла, но и при определённом покровительстве набирает обороты.</a:t>
            </a:r>
          </a:p>
        </p:txBody>
      </p:sp>
    </p:spTree>
    <p:extLst>
      <p:ext uri="{BB962C8B-B14F-4D97-AF65-F5344CB8AC3E}">
        <p14:creationId xmlns:p14="http://schemas.microsoft.com/office/powerpoint/2010/main" val="97349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rezentacii.org/uploads/files/18/08/70884/data/pres/screen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32016" r="12971" b="5129"/>
          <a:stretch/>
        </p:blipFill>
        <p:spPr bwMode="auto">
          <a:xfrm>
            <a:off x="955964" y="1316182"/>
            <a:ext cx="7079672" cy="5137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ОЦЕНИВАЙТЕ ЛЮДЕЙ, А ЦЕНИТЕ!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5964" y="1484783"/>
            <a:ext cx="6856396" cy="42121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нравится всем, невозможно любить всех, невозможно чтобы все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преданными друзьями, потому что у нас разное воспитание, образование, интеллект, желание учиться, потребности, характер, вкусы, темперамент и т.д. Но мы можем жить в согласии друг с другом, ценить друг друга, принимать его таким, какой он есть, т.е. быть толерантными.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 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5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418058"/>
          </a:xfrm>
        </p:spPr>
        <p:txBody>
          <a:bodyPr/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обязаны не просто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помнить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прошлом…</a:t>
            </a: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2493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осознавать, какие угрозы современному миру несут межнациональная рознь, расовая нетерпимость и пренебрежение к человеческому достоинству.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крах фашизма - самое грозное предупреждение всем, кто и в наши дни проповедует эти опасные идеи, пытается оправдать преступления нацистов...</a:t>
            </a:r>
          </a:p>
          <a:p>
            <a:endParaRPr lang="ru-RU" sz="2400" dirty="0"/>
          </a:p>
        </p:txBody>
      </p:sp>
      <p:pic>
        <p:nvPicPr>
          <p:cNvPr id="1026" name="Picture 2" descr="E:\МАМА 15.11.18. сбросила\РАБОТА\ВЫСТУПЛЕНИЕ на КОНКУРС профмастерства\ПАТРИОТич меропр\8 ноябр Нет фашизму\01-e1510214263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8" y="2924944"/>
            <a:ext cx="7620000" cy="37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АМА 15.11.18. сбросила\РАБОТА\ВЫСТУПЛЕНИЕ на КОНКУРС профмастерства\ПАТРИОТич меропр\8 ноябр Нет фашизму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54461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541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ноября-Международный день против фашизма, расизма и антисемитизма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Фашизм - зло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4349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Основной целью Дня памяти жертв фашизма является борьба с идеологией возрождения фашизма. Объединиться, чтобы противостоять неофашизму – лозунг этого памятного дня.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Международный день памяти жертв фашизма по традиции проводят общественные акции в память о десятках миллионов людей погибших в годы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15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АМА 15.11.18. сбросила\РАБОТА\ВЫСТУПЛЕНИЕ на КОНКУРС профмастерства\ПАТРИОТич меропр\8 ноябр Нет фашизму\1478660022_protiv-fashizm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"/>
          <a:stretch/>
        </p:blipFill>
        <p:spPr bwMode="auto">
          <a:xfrm>
            <a:off x="486691" y="548680"/>
            <a:ext cx="8080711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9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МАМА 15.11.18. сбросила\РАБОТА\ВЫСТУПЛЕНИЕ на КОНКУРС профмастерства\ПАТРИОТич меропр\8 ноябр Нет фашизму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098"/>
            <a:ext cx="7924800" cy="34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АМА 15.11.18. сбросила\РАБОТА\ВЫСТУПЛЕНИЕ на КОНКУРС профмастерства\ПАТРИОТич меропр\8 ноябр Нет фашизму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861048"/>
            <a:ext cx="48270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177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ytimg.com/vi/43kJSBtXTmQ/maxresdefault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1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МА 15.11.18. сбросила\РАБОТА\ВЫСТУПЛЕНИЕ на КОНКУРС профмастерства\ПАТРИОТич меропр\8 ноябр Нет фашизму\8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640"/>
            <a:ext cx="7041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7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АМА 15.11.18. сбросила\РАБОТА\ВЫСТУПЛЕНИЕ на КОНКУРС профмастерства\ПАТРИОТич меропр\8 ноябр Нет фашизму\Международный-день-против-фашизма-расизма-и-антисемитизма-00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15736" b="10006"/>
          <a:stretch/>
        </p:blipFill>
        <p:spPr bwMode="auto">
          <a:xfrm>
            <a:off x="395536" y="2060848"/>
            <a:ext cx="3794689" cy="27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95936" y="1556792"/>
            <a:ext cx="482453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была первая массовая акция физического насилия Третьего рейха по отношению к евреям.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одну ночь было убито около 90 евреев, сотни евреев были ранены и покалечены, а 3,5 тысячи евреев отправили в концентрационные лагеря.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сожжены и разгромлены синагоги, сотни жилых домов и 7,5 тысяч торговых и коммерческих предприятий.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Массовый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еврейский погром, получивший позднее название «Хрустальной ночи» или «Ночи разбитых витрин» положил начало Холокосту – массовому насилию в отношении еврейского народа, которое привело к гибели около 6 млн. евреев</a:t>
            </a:r>
            <a:r>
              <a:rPr lang="ru-RU" dirty="0"/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день посвящен трагическим событиям, которые произошли в ночь с 9 на 10 ноября 1938 года на территории Германии и Австрии. </a:t>
            </a:r>
          </a:p>
        </p:txBody>
      </p:sp>
    </p:spTree>
    <p:extLst>
      <p:ext uri="{BB962C8B-B14F-4D97-AF65-F5344CB8AC3E}">
        <p14:creationId xmlns:p14="http://schemas.microsoft.com/office/powerpoint/2010/main" val="28340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ночь с 9 на 10 ноября 1938 года в Германии и на части австрийской территории состоялись массовые погромы в отношении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еврейского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населения.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Военизированные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отряды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Sturmabteilung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(SA) совместно, как бы сегодня сказали, с активистами вышли на улицы городов с целью нанесения материального и морального ущерба нации, «окончательным решением вопроса» которой грезил Адольф Гитлер.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Ночные улицы были буквально усыпаны осколками стекла – от разбитых витрин лавок, магазинчиков, домов, принадлежавших немецким и австрийским евреям. Нападению подверглись десятки синагог, кафе и других публичных мест. Именно осколки стекла на тротуарах и проезжей части и дали название тем событиям: «хрустальная (стеклянная) ночь» - ночь, которая положила начало активным действиям по так называемой «расовой политике Третьего рейха».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76056" y="2348880"/>
            <a:ext cx="3600400" cy="3798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В начале двадцатого века,</a:t>
            </a:r>
            <a:br>
              <a:rPr lang="ru-RU" sz="1800" b="1" dirty="0"/>
            </a:br>
            <a:r>
              <a:rPr lang="ru-RU" sz="1800" b="1" dirty="0"/>
              <a:t>в девятый ноябрьский день,</a:t>
            </a:r>
            <a:br>
              <a:rPr lang="ru-RU" sz="1800" b="1" dirty="0"/>
            </a:br>
            <a:r>
              <a:rPr lang="ru-RU" sz="1800" b="1" dirty="0"/>
              <a:t>потеряв лицо человека,</a:t>
            </a:r>
            <a:br>
              <a:rPr lang="ru-RU" sz="1800" b="1" dirty="0"/>
            </a:br>
            <a:r>
              <a:rPr lang="ru-RU" sz="1800" b="1" dirty="0"/>
              <a:t>убивали люди людей.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Без всякой на то причины</a:t>
            </a:r>
            <a:br>
              <a:rPr lang="ru-RU" sz="1800" b="1" dirty="0"/>
            </a:br>
            <a:r>
              <a:rPr lang="ru-RU" sz="1800" b="1" dirty="0"/>
              <a:t>За то, что ребенок – еврей,</a:t>
            </a:r>
            <a:br>
              <a:rPr lang="ru-RU" sz="1800" b="1" dirty="0"/>
            </a:br>
            <a:r>
              <a:rPr lang="ru-RU" sz="1800" b="1" dirty="0"/>
              <a:t>убивали ребенка свиньи,</a:t>
            </a:r>
            <a:br>
              <a:rPr lang="ru-RU" sz="1800" b="1" dirty="0"/>
            </a:br>
            <a:r>
              <a:rPr lang="ru-RU" sz="1800" b="1" dirty="0"/>
              <a:t>надевая обличье людей.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 память страшной осенней ночи</a:t>
            </a:r>
            <a:br>
              <a:rPr lang="ru-RU" sz="1800" b="1" dirty="0"/>
            </a:br>
            <a:r>
              <a:rPr lang="ru-RU" sz="1800" b="1" dirty="0"/>
              <a:t>Дата названа в мире давно.</a:t>
            </a:r>
            <a:br>
              <a:rPr lang="ru-RU" sz="1800" b="1" dirty="0"/>
            </a:br>
            <a:r>
              <a:rPr lang="ru-RU" sz="1800" b="1" dirty="0"/>
              <a:t>Расскажите сыну и дочери,</a:t>
            </a:r>
            <a:br>
              <a:rPr lang="ru-RU" sz="1800" b="1" dirty="0"/>
            </a:br>
            <a:r>
              <a:rPr lang="ru-RU" sz="1800" b="1" dirty="0"/>
              <a:t>Повторенья быть не должно.</a:t>
            </a:r>
          </a:p>
        </p:txBody>
      </p:sp>
      <p:pic>
        <p:nvPicPr>
          <p:cNvPr id="2050" name="Picture 2" descr="E:\МАМА 15.11.18. сбросила\РАБОТА\ВЫСТУПЛЕНИЕ на КОНКУРС профмастерства\ПАТРИОТич меропр\8 ноябр Нет фашизму\фото против фашизм\4vt54043824dabc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27584" y="3573016"/>
            <a:ext cx="3733800" cy="26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2492896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день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посвящен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трагическим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событиям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которые произошли в ночь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 ноября  1938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года                         на территории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Германии 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Австрии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то была первая массовая акция физического насилия  по отношению к евреям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320480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Игрушки пленных детей. 1945.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Некоторые матери пытались спрятать детей в грудах одежды, но…детский плач выдавал 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3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АМА 15.11.18. сбросила\РАБОТА\ВЫСТУПЛЕНИЕ на КОНКУРС профмастерства\ПАТРИОТич меропр\8 ноябр Нет фашизму\q6k54043826505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2188" r="2871" b="6566"/>
          <a:stretch/>
        </p:blipFill>
        <p:spPr bwMode="auto">
          <a:xfrm>
            <a:off x="179512" y="1644499"/>
            <a:ext cx="5153891" cy="37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924800" cy="1570187"/>
          </a:xfrm>
        </p:spPr>
        <p:txBody>
          <a:bodyPr/>
          <a:lstStyle/>
          <a:p>
            <a:pPr algn="ctr"/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олодежи не известно и не понятно слово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Холокост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ногие из них никогда не слышали об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Освенциме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Бухенвальде, Хатыни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79512" y="1619494"/>
            <a:ext cx="8742637" cy="10894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Выжившие обитатели                                                         будапештского   гетто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МАМА 15.11.18. сбросила\РАБОТА\ВЫСТУПЛЕНИЕ на КОНКУРС профмастерства\ПАТРИОТич меропр\8 ноябр Нет фашизму\qmrbpqcoxipdsuh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5"/>
          <a:stretch/>
        </p:blipFill>
        <p:spPr bwMode="auto">
          <a:xfrm>
            <a:off x="5145926" y="1619494"/>
            <a:ext cx="3774085" cy="2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АМА 15.11.18. сбросила\РАБОТА\ВЫСТУПЛЕНИЕ на КОНКУРС профмастерства\ПАТРИОТич меропр\8 ноябр Нет фашизму\vzwq4bj1vs12sjf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296" r="24954" b="3421"/>
          <a:stretch/>
        </p:blipFill>
        <p:spPr bwMode="auto">
          <a:xfrm>
            <a:off x="3131840" y="3861048"/>
            <a:ext cx="3185362" cy="28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АМА 15.11.18. сбросила\РАБОТА\ВЫСТУПЛЕНИЕ на КОНКУРС профмастерства\ПАТРИОТич меропр\8 ноябр Нет фашизму\67b5400304ca646e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1913"/>
          <a:stretch/>
        </p:blipFill>
        <p:spPr bwMode="auto">
          <a:xfrm>
            <a:off x="6156176" y="4509119"/>
            <a:ext cx="2558333" cy="22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2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293096"/>
            <a:ext cx="8712968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дальше от нас события еврейской катастрофы 1933–1945, тем больше мужества требуется, чтобы помнить о гибели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000 000 евреев и миллионов других людей, убитых только лишь за то, что они были цыганами или славянами, инакомыслящими или военнопленными.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250432" cy="92211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Холокост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476672"/>
            <a:ext cx="4536504" cy="3546973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Остальных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направляли в «душевые», под предлогом приведения себя в порядок после дороги. Охранники кричали: «Всем раздеться! Запомните номер вешалки, чтобы получить одежду!»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Лагерь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смерти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Штутгорф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». Одежда людей, уничтоженных в лагере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2" name="Picture 4" descr="E:\МАМА 15.11.18. сбросила\РАБОТА\ВЫСТУПЛЕНИЕ на КОНКУРС профмастерства\ПАТРИОТич меропр\8 ноябр Нет фашизму\jt2kim55vyvl5d8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229"/>
            <a:ext cx="34830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211960" y="3573016"/>
            <a:ext cx="4608512" cy="214198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Фото 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Маркова-Гринберга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9 мая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1945 г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6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714202"/>
          </a:xfrm>
        </p:spPr>
        <p:txBody>
          <a:bodyPr/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1942г.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Польше были созданы лагеря смерти. 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июне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1942 г.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Освенциме начались массовые убийства. Только в течение 1942 было уничтожено свыше 3, 25 млн евреев, живших в Восточной Европе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600199"/>
            <a:ext cx="4392488" cy="146876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Останки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пленных концлагеря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Майданск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В.Темина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600199"/>
            <a:ext cx="4248472" cy="110872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Бараки концлагеря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Майданск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1945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Фото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В.Темина</a:t>
            </a:r>
            <a:endParaRPr lang="ru-RU" dirty="0"/>
          </a:p>
        </p:txBody>
      </p:sp>
      <p:pic>
        <p:nvPicPr>
          <p:cNvPr id="7" name="Picture 2" descr="E:\МАМА 15.11.18. сбросила\РАБОТА\ВЫСТУПЛЕНИЕ на КОНКУРС профмастерства\ПАТРИОТич меропр\8 ноябр Нет фашизму\kbtgacivircogvwv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/>
          <a:stretch/>
        </p:blipFill>
        <p:spPr bwMode="auto">
          <a:xfrm>
            <a:off x="467544" y="2852936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МАМА 15.11.18. сбросила\РАБОТА\ВЫСТУПЛЕНИЕ на КОНКУРС профмастерства\ПАТРИОТич меропр\8 ноябр Нет фашизму\q6k5404382650514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14538" r="2871" b="6566"/>
          <a:stretch/>
        </p:blipFill>
        <p:spPr bwMode="auto">
          <a:xfrm>
            <a:off x="4644008" y="2840182"/>
            <a:ext cx="4032448" cy="289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3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МАМА 15.11.18. сбросила\РАБОТА\ВЫСТУПЛЕНИЕ на КОНКУРС профмастерства\ПАТРИОТич меропр\8 ноябр Нет фашизму\wq45404383f0b0e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4924" r="1889" b="11943"/>
          <a:stretch/>
        </p:blipFill>
        <p:spPr bwMode="auto">
          <a:xfrm>
            <a:off x="1979712" y="3422061"/>
            <a:ext cx="3949824" cy="2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МАМА 15.11.18. сбросила\РАБОТА\ВЫСТУПЛЕНИЕ на КОНКУРС профмастерства\ПАТРИОТич меропр\8 ноябр Нет фашизму\фото против фашизм\7sg54048606551e6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r="1886" b="1383"/>
          <a:stretch/>
        </p:blipFill>
        <p:spPr bwMode="auto">
          <a:xfrm>
            <a:off x="6085395" y="3573016"/>
            <a:ext cx="2394266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6192688" cy="2290266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Эшелоны с евреями из оккупированных европейских стран и СССР приходили в концлагеря.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Прибывших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делили на 2 части: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трудоспособные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остальные.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Трудоспособных отправляли в зоны рабочих лагерей.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5400600" cy="172819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Обнаженные и испуганные люди заходили в помещения, куда подавался газ «циклон В», через 5 минут они погибали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Газовые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камеры концлагеря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1945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40547" t="22520" r="34911" b="16533"/>
          <a:stretch/>
        </p:blipFill>
        <p:spPr bwMode="auto">
          <a:xfrm>
            <a:off x="6084168" y="248962"/>
            <a:ext cx="2324713" cy="2819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3068960"/>
            <a:ext cx="3635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Баллоны с газом «Циклон»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E:\МАМА 15.11.18. сбросила\РАБОТА\ВЫСТУПЛЕНИЕ на КОНКУРС профмастерства\ПАТРИОТич меропр\8 ноябр Нет фашизму\ro152b3402d9eed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592288" cy="20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621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576</TotalTime>
  <Words>719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9 ноября  Международный день против  фашизма, расизма и антисемитизма</vt:lpstr>
      <vt:lpstr>Презентация PowerPoint</vt:lpstr>
      <vt:lpstr>Этот день посвящен трагическим событиям, которые произошли в ночь с 9 на 10 ноября 1938 года на территории Германии и Австрии. </vt:lpstr>
      <vt:lpstr>В ночь с 9 на 10 ноября 1938 года в Германии и на части австрийской территории состоялись массовые погромы в отношении                            еврейского населения. </vt:lpstr>
      <vt:lpstr>Этот день посвящен  трагическим событиям,                                                             которые произошли в ночь с 9 на 10 ноября  1938 года                         на территории Германии и Австрии.  Это была первая массовая акция физического насилия  по отношению к евреям. </vt:lpstr>
      <vt:lpstr>Молодежи не известно и не понятно слово Холокост.  Многие из них никогда не слышали об                Освенциме, Бухенвальде, Хатыни. </vt:lpstr>
      <vt:lpstr>Холокост </vt:lpstr>
      <vt:lpstr>В 1942г.  в Польше были созданы лагеря смерти.  В июне 1942 г. в Освенциме начались массовые убийства. Только в течение 1942 было уничтожено свыше 3, 25 млн евреев, живших в Восточной Европе. </vt:lpstr>
      <vt:lpstr>Эшелоны с евреями из оккупированных европейских стран и СССР приходили в концлагеря.  Прибывших делили на 2 части:                  трудоспособные и остальные. Трудоспособных отправляли в зоны рабочих лагерей.  </vt:lpstr>
      <vt:lpstr>«Это не забывается». </vt:lpstr>
      <vt:lpstr>В годы Второй мировой войны действовало  от 30-40 тысяч лагерей, тюрем и гетто,  построенных Третьим рейхом и его союзниками.  </vt:lpstr>
      <vt:lpstr>Когда был разгромлен фашизм?</vt:lpstr>
      <vt:lpstr>НЕ ОЦЕНИВАЙТЕ ЛЮДЕЙ, А ЦЕНИТЕ! </vt:lpstr>
      <vt:lpstr>Мы обязаны не просто помнить о прошлом…</vt:lpstr>
      <vt:lpstr>9 ноября-Международный день против фашизма, расизма и антисемитизма Фашизм - зло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ноября  Международный день против  фашизма, расизма и антисемитизма</dc:title>
  <dc:creator>элина</dc:creator>
  <cp:lastModifiedBy>элина</cp:lastModifiedBy>
  <cp:revision>30</cp:revision>
  <dcterms:created xsi:type="dcterms:W3CDTF">2019-11-07T14:15:35Z</dcterms:created>
  <dcterms:modified xsi:type="dcterms:W3CDTF">2019-11-09T12:10:42Z</dcterms:modified>
</cp:coreProperties>
</file>