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9E0D-4026-4EBC-A052-BE3908677FB6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F025-EA77-4D48-A3CD-4069BB9A2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97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9E0D-4026-4EBC-A052-BE3908677FB6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F025-EA77-4D48-A3CD-4069BB9A2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7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9E0D-4026-4EBC-A052-BE3908677FB6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F025-EA77-4D48-A3CD-4069BB9A2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78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9E0D-4026-4EBC-A052-BE3908677FB6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F025-EA77-4D48-A3CD-4069BB9A2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3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9E0D-4026-4EBC-A052-BE3908677FB6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F025-EA77-4D48-A3CD-4069BB9A2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0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9E0D-4026-4EBC-A052-BE3908677FB6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F025-EA77-4D48-A3CD-4069BB9A2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63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9E0D-4026-4EBC-A052-BE3908677FB6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F025-EA77-4D48-A3CD-4069BB9A2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14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9E0D-4026-4EBC-A052-BE3908677FB6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F025-EA77-4D48-A3CD-4069BB9A2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19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9E0D-4026-4EBC-A052-BE3908677FB6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F025-EA77-4D48-A3CD-4069BB9A2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2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9E0D-4026-4EBC-A052-BE3908677FB6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F025-EA77-4D48-A3CD-4069BB9A2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2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9E0D-4026-4EBC-A052-BE3908677FB6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4F025-EA77-4D48-A3CD-4069BB9A2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4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49E0D-4026-4EBC-A052-BE3908677FB6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4F025-EA77-4D48-A3CD-4069BB9A22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81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628801" y="0"/>
            <a:ext cx="7764667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86" cy="6858000"/>
          </a:xfrm>
        </p:spPr>
      </p:pic>
    </p:spTree>
    <p:extLst>
      <p:ext uri="{BB962C8B-B14F-4D97-AF65-F5344CB8AC3E}">
        <p14:creationId xmlns:p14="http://schemas.microsoft.com/office/powerpoint/2010/main" val="5478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6714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777372"/>
          </a:xfrm>
        </p:spPr>
      </p:pic>
    </p:spTree>
    <p:extLst>
      <p:ext uri="{BB962C8B-B14F-4D97-AF65-F5344CB8AC3E}">
        <p14:creationId xmlns:p14="http://schemas.microsoft.com/office/powerpoint/2010/main" val="212035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88" y="0"/>
            <a:ext cx="9155922" cy="6858000"/>
          </a:xfrm>
        </p:spPr>
      </p:pic>
    </p:spTree>
    <p:extLst>
      <p:ext uri="{BB962C8B-B14F-4D97-AF65-F5344CB8AC3E}">
        <p14:creationId xmlns:p14="http://schemas.microsoft.com/office/powerpoint/2010/main" val="155793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3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9476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39752" y="20775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Освенцим</a:t>
            </a:r>
            <a:endParaRPr lang="ru-RU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2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88490" cy="6741368"/>
          </a:xfrm>
        </p:spPr>
      </p:pic>
    </p:spTree>
    <p:extLst>
      <p:ext uri="{BB962C8B-B14F-4D97-AF65-F5344CB8AC3E}">
        <p14:creationId xmlns:p14="http://schemas.microsoft.com/office/powerpoint/2010/main" val="33179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20424"/>
            <a:ext cx="9564635" cy="6837575"/>
          </a:xfrm>
        </p:spPr>
      </p:pic>
    </p:spTree>
    <p:extLst>
      <p:ext uri="{BB962C8B-B14F-4D97-AF65-F5344CB8AC3E}">
        <p14:creationId xmlns:p14="http://schemas.microsoft.com/office/powerpoint/2010/main" val="6595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96460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История</dc:creator>
  <cp:lastModifiedBy>История</cp:lastModifiedBy>
  <cp:revision>2</cp:revision>
  <dcterms:created xsi:type="dcterms:W3CDTF">2021-04-12T05:17:10Z</dcterms:created>
  <dcterms:modified xsi:type="dcterms:W3CDTF">2021-04-12T05:45:20Z</dcterms:modified>
</cp:coreProperties>
</file>