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g\Pictures\ест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4346" y="244784"/>
            <a:ext cx="9428966" cy="63579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dirty="0" smtClean="0"/>
              <a:t>Русь</a:t>
            </a:r>
            <a:endParaRPr lang="ru-RU" sz="9600" dirty="0"/>
          </a:p>
        </p:txBody>
      </p:sp>
      <p:pic>
        <p:nvPicPr>
          <p:cNvPr id="4" name="Содержимое 3" descr="русь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1691480"/>
            <a:ext cx="7786742" cy="480935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Отечественная война 1812г</a:t>
            </a:r>
            <a:endParaRPr lang="ru-RU" dirty="0"/>
          </a:p>
        </p:txBody>
      </p:sp>
      <p:pic>
        <p:nvPicPr>
          <p:cNvPr id="4" name="Содержимое 3" descr="18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643050"/>
            <a:ext cx="9144000" cy="52149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Великая Отечественная война </a:t>
            </a:r>
            <a:br>
              <a:rPr lang="ru-RU" dirty="0" smtClean="0"/>
            </a:br>
            <a:r>
              <a:rPr lang="ru-RU" dirty="0" smtClean="0"/>
              <a:t>1941-1945 г</a:t>
            </a:r>
            <a:endParaRPr lang="ru-RU" dirty="0"/>
          </a:p>
        </p:txBody>
      </p:sp>
      <p:pic>
        <p:nvPicPr>
          <p:cNvPr id="4" name="Содержимое 3" descr="194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500174"/>
            <a:ext cx="9144000" cy="535782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афган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чечн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28736"/>
            <a:ext cx="9144000" cy="54292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Донбасс</a:t>
            </a:r>
            <a:endParaRPr lang="ru-RU" dirty="0"/>
          </a:p>
        </p:txBody>
      </p:sp>
      <p:pic>
        <p:nvPicPr>
          <p:cNvPr id="4" name="Содержимое 3" descr="дамбасс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643050"/>
            <a:ext cx="9144000" cy="521494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g\Pictures\ест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4346" y="285728"/>
            <a:ext cx="9428966" cy="63579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мир во всем мире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</Words>
  <Application>Microsoft Office PowerPoint</Application>
  <PresentationFormat>Экран (4:3)</PresentationFormat>
  <Paragraphs>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Презентация PowerPoint</vt:lpstr>
      <vt:lpstr>Русь</vt:lpstr>
      <vt:lpstr>Отечественная война 1812г</vt:lpstr>
      <vt:lpstr>Великая Отечественная война  1941-1945 г</vt:lpstr>
      <vt:lpstr>Презентация PowerPoint</vt:lpstr>
      <vt:lpstr>Презентация PowerPoint</vt:lpstr>
      <vt:lpstr>Донбасс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userg</dc:creator>
  <cp:lastModifiedBy>777</cp:lastModifiedBy>
  <cp:revision>4</cp:revision>
  <dcterms:created xsi:type="dcterms:W3CDTF">2020-02-11T17:16:37Z</dcterms:created>
  <dcterms:modified xsi:type="dcterms:W3CDTF">2022-12-12T10:43:34Z</dcterms:modified>
</cp:coreProperties>
</file>