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096" autoAdjust="0"/>
  </p:normalViewPr>
  <p:slideViewPr>
    <p:cSldViewPr snapToGrid="0">
      <p:cViewPr varScale="1">
        <p:scale>
          <a:sx n="57" d="100"/>
          <a:sy n="57" d="100"/>
        </p:scale>
        <p:origin x="119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57C91-D9DB-44BF-BE9F-862AFB958096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825D6-82D8-4628-9BCF-3875086FC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81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825D6-82D8-4628-9BCF-3875086FCA7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8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825D6-82D8-4628-9BCF-3875086FCA7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825D6-82D8-4628-9BCF-3875086FCA7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50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825D6-82D8-4628-9BCF-3875086FCA7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07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825D6-82D8-4628-9BCF-3875086FCA7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52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6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4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80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0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17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68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8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4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070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6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D2383-88A8-4DF7-8CAC-31DE37BE83AC}" type="datetimeFigureOut">
              <a:rPr lang="ru-RU" smtClean="0"/>
              <a:t>19.07.2011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5E337-0B9E-43A9-8109-04A7A381C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1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Проведение </a:t>
            </a:r>
            <a:r>
              <a:rPr lang="ru-RU" smtClean="0"/>
              <a:t>патриотических </a:t>
            </a:r>
            <a:r>
              <a:rPr lang="ru-RU" smtClean="0"/>
              <a:t>акций.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41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«Посылка </a:t>
            </a:r>
            <a:r>
              <a:rPr lang="ru-RU" dirty="0" smtClean="0"/>
              <a:t>солдату на фронт»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6789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57" y="1825625"/>
            <a:ext cx="520728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85" y="86772"/>
            <a:ext cx="8089362" cy="67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Сбор помощи на СВО.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98267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45" y="1825625"/>
            <a:ext cx="5783709" cy="4351338"/>
          </a:xfrm>
        </p:spPr>
      </p:pic>
    </p:spTree>
    <p:extLst>
      <p:ext uri="{BB962C8B-B14F-4D97-AF65-F5344CB8AC3E}">
        <p14:creationId xmlns:p14="http://schemas.microsoft.com/office/powerpoint/2010/main" val="2062930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6866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1690687"/>
            <a:ext cx="2796128" cy="4791075"/>
          </a:xfrm>
        </p:spPr>
      </p:pic>
    </p:spTree>
    <p:extLst>
      <p:ext uri="{BB962C8B-B14F-4D97-AF65-F5344CB8AC3E}">
        <p14:creationId xmlns:p14="http://schemas.microsoft.com/office/powerpoint/2010/main" val="103592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4036272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5210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«Письмо </a:t>
            </a:r>
            <a:r>
              <a:rPr lang="ru-RU" dirty="0" smtClean="0"/>
              <a:t>солдату на СВО»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63505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РДДМ «Движение Первых». Помощь старикам.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8403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Разговоры о важном. Символы </a:t>
            </a:r>
            <a:r>
              <a:rPr lang="ru-RU" dirty="0"/>
              <a:t>Р</a:t>
            </a:r>
            <a:r>
              <a:rPr lang="ru-RU" dirty="0" smtClean="0"/>
              <a:t>оссии.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159858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1561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78601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85" y="2634952"/>
            <a:ext cx="5224060" cy="6196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32" y="2634952"/>
            <a:ext cx="4410551" cy="61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37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0003"/>
            <a:ext cx="319891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44" y="2014430"/>
            <a:ext cx="6788956" cy="42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12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878" y="298623"/>
            <a:ext cx="10515600" cy="1325563"/>
          </a:xfrm>
        </p:spPr>
        <p:txBody>
          <a:bodyPr/>
          <a:lstStyle/>
          <a:p>
            <a:r>
              <a:rPr lang="ru-RU" dirty="0" smtClean="0"/>
              <a:t>РДДМ. «Сохрани планету в чистоте»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7" y="1853760"/>
            <a:ext cx="5908251" cy="54874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50" y="1853761"/>
            <a:ext cx="5263343" cy="54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51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7490"/>
            <a:ext cx="10359683" cy="4351338"/>
          </a:xfrm>
        </p:spPr>
      </p:pic>
    </p:spTree>
    <p:extLst>
      <p:ext uri="{BB962C8B-B14F-4D97-AF65-F5344CB8AC3E}">
        <p14:creationId xmlns:p14="http://schemas.microsoft.com/office/powerpoint/2010/main" val="4193797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0" y="1690688"/>
            <a:ext cx="11435292" cy="5167312"/>
          </a:xfrm>
        </p:spPr>
      </p:pic>
    </p:spTree>
    <p:extLst>
      <p:ext uri="{BB962C8B-B14F-4D97-AF65-F5344CB8AC3E}">
        <p14:creationId xmlns:p14="http://schemas.microsoft.com/office/powerpoint/2010/main" val="1700852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Добровольческая группа «Мы приближаем победу»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40" y="1817298"/>
            <a:ext cx="32763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41" y="1817298"/>
            <a:ext cx="8021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96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6953" cy="6894455"/>
          </a:xfrm>
        </p:spPr>
      </p:pic>
    </p:spTree>
    <p:extLst>
      <p:ext uri="{BB962C8B-B14F-4D97-AF65-F5344CB8AC3E}">
        <p14:creationId xmlns:p14="http://schemas.microsoft.com/office/powerpoint/2010/main" val="776614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школьников в добровольческой работе.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37" y="1825625"/>
            <a:ext cx="5712525" cy="4351338"/>
          </a:xfrm>
        </p:spPr>
      </p:pic>
    </p:spTree>
    <p:extLst>
      <p:ext uri="{BB962C8B-B14F-4D97-AF65-F5344CB8AC3E}">
        <p14:creationId xmlns:p14="http://schemas.microsoft.com/office/powerpoint/2010/main" val="356489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Разговоры о важном. Герои России.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3196429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92435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Помощь малышей в добровольческой работе.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2" y="1910031"/>
            <a:ext cx="306769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55" y="1910031"/>
            <a:ext cx="3322027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82" y="1910032"/>
            <a:ext cx="47711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74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5409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60851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Школьники в группе «Золотые руки ангела»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1" y="1924098"/>
            <a:ext cx="244762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7" y="1800665"/>
            <a:ext cx="7921283" cy="50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68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74755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Победы. Бессмертный полк.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206018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Без срока давности.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13376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Любовь к Родине . Служение Отечеству.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5112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освобождения Ростова-на-Дону.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263378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памяти и скорби.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8505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23386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111</Words>
  <Application>Microsoft Office PowerPoint</Application>
  <PresentationFormat>Широкоэкранный</PresentationFormat>
  <Paragraphs>22</Paragraphs>
  <Slides>35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Проведение патриотических акций.</vt:lpstr>
      <vt:lpstr>Разговоры о важном. Символы России.</vt:lpstr>
      <vt:lpstr>Разговоры о важном. Герои России.</vt:lpstr>
      <vt:lpstr>День Победы. Бессмертный полк.</vt:lpstr>
      <vt:lpstr>Без срока давности.</vt:lpstr>
      <vt:lpstr>Любовь к Родине . Служение Отечеству.</vt:lpstr>
      <vt:lpstr>День освобождения Ростова-на-Дону.</vt:lpstr>
      <vt:lpstr>День памяти и скорби.</vt:lpstr>
      <vt:lpstr>Презентация PowerPoint</vt:lpstr>
      <vt:lpstr>Акция «Посылка солдату на фронт»</vt:lpstr>
      <vt:lpstr>Презентация PowerPoint</vt:lpstr>
      <vt:lpstr>Сбор помощи на СВО.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«Письмо солдату на СВО»</vt:lpstr>
      <vt:lpstr>РДДМ «Движение Первых». Помощь старикам.</vt:lpstr>
      <vt:lpstr>Презентация PowerPoint</vt:lpstr>
      <vt:lpstr>Презентация PowerPoint</vt:lpstr>
      <vt:lpstr>Презентация PowerPoint</vt:lpstr>
      <vt:lpstr>Презентация PowerPoint</vt:lpstr>
      <vt:lpstr>РДДМ. «Сохрани планету в чистоте»</vt:lpstr>
      <vt:lpstr>Презентация PowerPoint</vt:lpstr>
      <vt:lpstr>Презентация PowerPoint</vt:lpstr>
      <vt:lpstr>Добровольческая группа «Мы приближаем победу»</vt:lpstr>
      <vt:lpstr>Презентация PowerPoint</vt:lpstr>
      <vt:lpstr>Участие школьников в добровольческой работе.</vt:lpstr>
      <vt:lpstr>Презентация PowerPoint</vt:lpstr>
      <vt:lpstr>Помощь малышей в добровольческой работе.</vt:lpstr>
      <vt:lpstr>Презентация PowerPoint</vt:lpstr>
      <vt:lpstr>Презентация PowerPoint</vt:lpstr>
      <vt:lpstr>Школьники в группе «Золотые руки ангела»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Проведение патриотических акций</dc:title>
  <dc:creator>777</dc:creator>
  <cp:lastModifiedBy>777</cp:lastModifiedBy>
  <cp:revision>9</cp:revision>
  <dcterms:created xsi:type="dcterms:W3CDTF">2023-11-22T18:42:39Z</dcterms:created>
  <dcterms:modified xsi:type="dcterms:W3CDTF">2011-07-18T22:33:40Z</dcterms:modified>
</cp:coreProperties>
</file>