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8" r:id="rId9"/>
    <p:sldId id="263" r:id="rId10"/>
    <p:sldId id="264" r:id="rId11"/>
    <p:sldId id="265" r:id="rId12"/>
    <p:sldId id="277" r:id="rId13"/>
    <p:sldId id="279" r:id="rId14"/>
    <p:sldId id="271" r:id="rId15"/>
    <p:sldId id="272" r:id="rId16"/>
    <p:sldId id="275" r:id="rId17"/>
    <p:sldId id="276" r:id="rId18"/>
    <p:sldId id="273" r:id="rId19"/>
    <p:sldId id="274" r:id="rId20"/>
    <p:sldId id="266" r:id="rId21"/>
    <p:sldId id="267" r:id="rId22"/>
    <p:sldId id="268" r:id="rId23"/>
    <p:sldId id="269" r:id="rId24"/>
    <p:sldId id="270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9" d="100"/>
          <a:sy n="49" d="100"/>
        </p:scale>
        <p:origin x="36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43C3E6-31E6-4535-86F6-D098385F61AC}" type="datetimeFigureOut">
              <a:rPr lang="ru-RU" smtClean="0"/>
              <a:t>19.07.2011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090C72-7C4C-4D65-A0E5-64373A4421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82811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090C72-7C4C-4D65-A0E5-64373A442136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79470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92ECF-904C-420C-8BBC-18E642A42ACF}" type="datetimeFigureOut">
              <a:rPr lang="ru-RU" smtClean="0"/>
              <a:t>19.07.2011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05B3B-B090-4457-907C-171AF423AD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2786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92ECF-904C-420C-8BBC-18E642A42ACF}" type="datetimeFigureOut">
              <a:rPr lang="ru-RU" smtClean="0"/>
              <a:t>19.07.2011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05B3B-B090-4457-907C-171AF423AD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4809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92ECF-904C-420C-8BBC-18E642A42ACF}" type="datetimeFigureOut">
              <a:rPr lang="ru-RU" smtClean="0"/>
              <a:t>19.07.2011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05B3B-B090-4457-907C-171AF423AD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85303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385828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92ECF-904C-420C-8BBC-18E642A42ACF}" type="datetimeFigureOut">
              <a:rPr lang="ru-RU" smtClean="0"/>
              <a:t>19.07.2011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05B3B-B090-4457-907C-171AF423AD7C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180723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92ECF-904C-420C-8BBC-18E642A42ACF}" type="datetimeFigureOut">
              <a:rPr lang="ru-RU" smtClean="0"/>
              <a:t>19.07.2011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05B3B-B090-4457-907C-171AF423AD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04043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92ECF-904C-420C-8BBC-18E642A42ACF}" type="datetimeFigureOut">
              <a:rPr lang="ru-RU" smtClean="0"/>
              <a:t>19.07.2011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05B3B-B090-4457-907C-171AF423AD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28687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92ECF-904C-420C-8BBC-18E642A42ACF}" type="datetimeFigureOut">
              <a:rPr lang="ru-RU" smtClean="0"/>
              <a:t>19.07.2011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05B3B-B090-4457-907C-171AF423AD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99656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92ECF-904C-420C-8BBC-18E642A42ACF}" type="datetimeFigureOut">
              <a:rPr lang="ru-RU" smtClean="0"/>
              <a:t>19.07.2011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05B3B-B090-4457-907C-171AF423AD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02540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92ECF-904C-420C-8BBC-18E642A42ACF}" type="datetimeFigureOut">
              <a:rPr lang="ru-RU" smtClean="0"/>
              <a:t>19.07.2011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05B3B-B090-4457-907C-171AF423AD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1996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92ECF-904C-420C-8BBC-18E642A42ACF}" type="datetimeFigureOut">
              <a:rPr lang="ru-RU" smtClean="0"/>
              <a:t>19.07.2011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05B3B-B090-4457-907C-171AF423AD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0910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92ECF-904C-420C-8BBC-18E642A42ACF}" type="datetimeFigureOut">
              <a:rPr lang="ru-RU" smtClean="0"/>
              <a:t>19.07.2011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05B3B-B090-4457-907C-171AF423AD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4685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92ECF-904C-420C-8BBC-18E642A42ACF}" type="datetimeFigureOut">
              <a:rPr lang="ru-RU" smtClean="0"/>
              <a:t>19.07.2011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05B3B-B090-4457-907C-171AF423AD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67977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92ECF-904C-420C-8BBC-18E642A42ACF}" type="datetimeFigureOut">
              <a:rPr lang="ru-RU" smtClean="0"/>
              <a:t>19.07.2011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05B3B-B090-4457-907C-171AF423AD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4511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92ECF-904C-420C-8BBC-18E642A42ACF}" type="datetimeFigureOut">
              <a:rPr lang="ru-RU" smtClean="0"/>
              <a:t>19.07.2011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05B3B-B090-4457-907C-171AF423AD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96074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92ECF-904C-420C-8BBC-18E642A42ACF}" type="datetimeFigureOut">
              <a:rPr lang="ru-RU" smtClean="0"/>
              <a:t>19.07.2011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05B3B-B090-4457-907C-171AF423AD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4186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92ECF-904C-420C-8BBC-18E642A42ACF}" type="datetimeFigureOut">
              <a:rPr lang="ru-RU" smtClean="0"/>
              <a:t>19.07.2011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05B3B-B090-4457-907C-171AF423AD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4687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92ECF-904C-420C-8BBC-18E642A42ACF}" type="datetimeFigureOut">
              <a:rPr lang="ru-RU" smtClean="0"/>
              <a:t>19.07.2011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05B3B-B090-4457-907C-171AF423AD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4146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7000"/>
                </a:schemeClr>
              </a:gs>
              <a:gs pos="69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13"/>
          <a:stretch/>
        </p:blipFill>
        <p:spPr>
          <a:xfrm>
            <a:off x="8000197" y="0"/>
            <a:ext cx="1603387" cy="1143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99"/>
          <a:stretch/>
        </p:blipFill>
        <p:spPr>
          <a:xfrm>
            <a:off x="8609012" y="6092866"/>
            <a:ext cx="993734" cy="76513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F692ECF-904C-420C-8BBC-18E642A42ACF}" type="datetimeFigureOut">
              <a:rPr lang="ru-RU" smtClean="0"/>
              <a:t>19.07.2011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E05B3B-B090-4457-907C-171AF423AD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970905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9.wmf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jp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Волонтерский отряд первых </a:t>
            </a:r>
            <a:r>
              <a:rPr lang="en-US" dirty="0" smtClean="0"/>
              <a:t>&lt;&lt;</a:t>
            </a:r>
            <a:r>
              <a:rPr lang="ru-RU" dirty="0" smtClean="0"/>
              <a:t>Доброволец</a:t>
            </a:r>
            <a:r>
              <a:rPr lang="en-US" dirty="0" smtClean="0"/>
              <a:t>&gt;&gt;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8710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734056"/>
          </a:xfrm>
        </p:spPr>
        <p:txBody>
          <a:bodyPr/>
          <a:lstStyle/>
          <a:p>
            <a:r>
              <a:rPr lang="ru-RU" sz="4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Акция </a:t>
            </a:r>
            <a:r>
              <a:rPr lang="en-US" sz="4400" dirty="0" smtClean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&lt;&lt;</a:t>
            </a:r>
            <a:r>
              <a:rPr lang="ru-RU" sz="4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ru-RU" sz="4400" dirty="0" smtClean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Сдай </a:t>
            </a:r>
            <a:r>
              <a:rPr lang="ru-RU" sz="4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макулатуру , спаси дерево </a:t>
            </a:r>
            <a:r>
              <a:rPr lang="en-US" sz="4400" dirty="0" smtClean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&gt;&gt;</a:t>
            </a:r>
            <a:r>
              <a:rPr lang="ru-RU" sz="4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/>
            </a:r>
            <a:br>
              <a:rPr lang="ru-RU" sz="4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5532"/>
            <a:ext cx="6031149" cy="491246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766" y="1945532"/>
            <a:ext cx="7645941" cy="4912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521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Акция </a:t>
            </a:r>
            <a:r>
              <a:rPr lang="en-US" dirty="0" smtClean="0"/>
              <a:t>&lt;&lt;</a:t>
            </a:r>
            <a:r>
              <a:rPr lang="ru-RU" dirty="0" smtClean="0"/>
              <a:t>Букет учителю</a:t>
            </a:r>
            <a:r>
              <a:rPr lang="en-US" dirty="0" smtClean="0"/>
              <a:t>&gt;&gt;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53248"/>
            <a:ext cx="4435812" cy="500475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812" y="1853248"/>
            <a:ext cx="7756187" cy="5004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39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Акция </a:t>
            </a:r>
            <a:r>
              <a:rPr lang="en-US" dirty="0" smtClean="0"/>
              <a:t>&lt;&lt;</a:t>
            </a:r>
            <a:r>
              <a:rPr lang="ru-RU" dirty="0" smtClean="0"/>
              <a:t>Письмо солдату </a:t>
            </a:r>
            <a:r>
              <a:rPr lang="en-US" dirty="0" smtClean="0"/>
              <a:t>&gt;&gt;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718" y="2013727"/>
            <a:ext cx="9266610" cy="4195762"/>
          </a:xfrm>
        </p:spPr>
      </p:pic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5909960"/>
              </p:ext>
            </p:extLst>
          </p:nvPr>
        </p:nvGraphicFramePr>
        <p:xfrm>
          <a:off x="1570003" y="3165577"/>
          <a:ext cx="15494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Объект упаковщика для оболочки" showAsIcon="1" r:id="rId4" imgW="1549800" imgH="685800" progId="Package">
                  <p:embed/>
                </p:oleObj>
              </mc:Choice>
              <mc:Fallback>
                <p:oleObj name="Объект упаковщика для оболочки" showAsIcon="1" r:id="rId4" imgW="1549800" imgH="6858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70003" y="3165577"/>
                        <a:ext cx="1549400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92352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1480" y="0"/>
            <a:ext cx="13498830" cy="7159558"/>
          </a:xfrm>
        </p:spPr>
      </p:pic>
    </p:spTree>
    <p:extLst>
      <p:ext uri="{BB962C8B-B14F-4D97-AF65-F5344CB8AC3E}">
        <p14:creationId xmlns:p14="http://schemas.microsoft.com/office/powerpoint/2010/main" val="4002993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Акция </a:t>
            </a:r>
            <a:r>
              <a:rPr lang="en-US" dirty="0" smtClean="0"/>
              <a:t>&lt;&lt;</a:t>
            </a:r>
            <a:r>
              <a:rPr lang="ru-RU" dirty="0" smtClean="0"/>
              <a:t>Посылка солдату </a:t>
            </a:r>
            <a:r>
              <a:rPr lang="en-US" dirty="0" smtClean="0"/>
              <a:t>&gt;&gt;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361872" y="1507889"/>
            <a:ext cx="7062281" cy="53501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683" y="1452826"/>
            <a:ext cx="6934317" cy="5805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976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-5397"/>
            <a:ext cx="6595353" cy="68633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0060" y="-5398"/>
            <a:ext cx="6383085" cy="6863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398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Акция </a:t>
            </a:r>
            <a:r>
              <a:rPr lang="en-US" dirty="0" smtClean="0"/>
              <a:t>&lt;&lt;</a:t>
            </a:r>
            <a:r>
              <a:rPr lang="ru-RU" dirty="0" smtClean="0"/>
              <a:t> Овощи для сушки на сборку супов и борщей</a:t>
            </a:r>
            <a:r>
              <a:rPr lang="en-US" dirty="0" smtClean="0"/>
              <a:t> </a:t>
            </a:r>
            <a:r>
              <a:rPr lang="ru-RU" dirty="0" smtClean="0"/>
              <a:t>на фронт</a:t>
            </a:r>
            <a:r>
              <a:rPr lang="en-US" dirty="0" smtClean="0"/>
              <a:t>&gt;&gt;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898" y="2383277"/>
            <a:ext cx="8009106" cy="4474723"/>
          </a:xfrm>
        </p:spPr>
      </p:pic>
    </p:spTree>
    <p:extLst>
      <p:ext uri="{BB962C8B-B14F-4D97-AF65-F5344CB8AC3E}">
        <p14:creationId xmlns:p14="http://schemas.microsoft.com/office/powerpoint/2010/main" val="2117762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11" y="186886"/>
            <a:ext cx="10972799" cy="6392254"/>
          </a:xfrm>
        </p:spPr>
      </p:pic>
    </p:spTree>
    <p:extLst>
      <p:ext uri="{BB962C8B-B14F-4D97-AF65-F5344CB8AC3E}">
        <p14:creationId xmlns:p14="http://schemas.microsoft.com/office/powerpoint/2010/main" val="4219958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Акция </a:t>
            </a:r>
            <a:r>
              <a:rPr lang="en-US" dirty="0" smtClean="0"/>
              <a:t>&lt;&lt;</a:t>
            </a:r>
            <a:r>
              <a:rPr lang="ru-RU" dirty="0" smtClean="0"/>
              <a:t>плетение сетей для наших бойцов</a:t>
            </a:r>
            <a:r>
              <a:rPr lang="en-US" dirty="0" smtClean="0"/>
              <a:t>&gt;&gt;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07012" y="2047801"/>
            <a:ext cx="6867728" cy="419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319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334672" cy="7062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852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  Миссии отряда 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200" dirty="0"/>
              <a:t>В</a:t>
            </a:r>
            <a:r>
              <a:rPr lang="ru-RU" sz="3200" dirty="0" smtClean="0"/>
              <a:t>нести </a:t>
            </a:r>
            <a:r>
              <a:rPr lang="ru-RU" sz="3200" dirty="0"/>
              <a:t>вклад физическое и нравственное оздоровление общества, сделать жизнь окружающих светлее и ярче</a:t>
            </a:r>
          </a:p>
          <a:p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865348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Акция </a:t>
            </a:r>
            <a:r>
              <a:rPr lang="en-US" dirty="0" smtClean="0"/>
              <a:t>&lt;&lt;</a:t>
            </a:r>
            <a:r>
              <a:rPr lang="ru-RU" dirty="0" smtClean="0"/>
              <a:t>Сб</a:t>
            </a:r>
            <a:r>
              <a:rPr lang="ru-RU" dirty="0" smtClean="0"/>
              <a:t>ор </a:t>
            </a:r>
            <a:r>
              <a:rPr lang="ru-RU" dirty="0" smtClean="0"/>
              <a:t>гуманитарной помощи луганским летчикам  </a:t>
            </a:r>
            <a:r>
              <a:rPr lang="en-US" dirty="0" smtClean="0"/>
              <a:t>&gt;&gt;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53249"/>
            <a:ext cx="12192000" cy="5004752"/>
          </a:xfrm>
        </p:spPr>
      </p:pic>
    </p:spTree>
    <p:extLst>
      <p:ext uri="{BB962C8B-B14F-4D97-AF65-F5344CB8AC3E}">
        <p14:creationId xmlns:p14="http://schemas.microsoft.com/office/powerpoint/2010/main" val="3359017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Акция </a:t>
            </a:r>
            <a:r>
              <a:rPr lang="en-US" dirty="0" smtClean="0"/>
              <a:t>&lt;&lt;</a:t>
            </a:r>
            <a:r>
              <a:rPr lang="ru-RU" dirty="0"/>
              <a:t>С</a:t>
            </a:r>
            <a:r>
              <a:rPr lang="ru-RU" dirty="0" smtClean="0"/>
              <a:t>бор </a:t>
            </a:r>
            <a:r>
              <a:rPr lang="ru-RU" dirty="0" err="1" smtClean="0"/>
              <a:t>гум</a:t>
            </a:r>
            <a:r>
              <a:rPr lang="ru-RU" dirty="0" smtClean="0"/>
              <a:t>. помощи </a:t>
            </a:r>
            <a:r>
              <a:rPr lang="ru-RU" dirty="0" err="1" smtClean="0"/>
              <a:t>мотострелкам</a:t>
            </a:r>
            <a:r>
              <a:rPr lang="ru-RU" dirty="0" smtClean="0"/>
              <a:t> в Запорожье</a:t>
            </a:r>
            <a:r>
              <a:rPr lang="en-US" dirty="0" smtClean="0"/>
              <a:t>&gt;&gt;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53248"/>
            <a:ext cx="12192000" cy="5004752"/>
          </a:xfrm>
        </p:spPr>
      </p:pic>
    </p:spTree>
    <p:extLst>
      <p:ext uri="{BB962C8B-B14F-4D97-AF65-F5344CB8AC3E}">
        <p14:creationId xmlns:p14="http://schemas.microsoft.com/office/powerpoint/2010/main" val="3644416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Акция </a:t>
            </a:r>
            <a:r>
              <a:rPr lang="en-US" dirty="0" smtClean="0"/>
              <a:t>&lt;&lt;</a:t>
            </a:r>
            <a:r>
              <a:rPr lang="ru-RU" dirty="0"/>
              <a:t>О</a:t>
            </a:r>
            <a:r>
              <a:rPr lang="ru-RU" dirty="0" smtClean="0"/>
              <a:t>тправка </a:t>
            </a:r>
            <a:r>
              <a:rPr lang="ru-RU" dirty="0" err="1" smtClean="0"/>
              <a:t>гум</a:t>
            </a:r>
            <a:r>
              <a:rPr lang="ru-RU" dirty="0" smtClean="0"/>
              <a:t>. помощи штурмовикам на Донецкое </a:t>
            </a:r>
            <a:r>
              <a:rPr lang="ru-RU" dirty="0" smtClean="0"/>
              <a:t>направление </a:t>
            </a:r>
            <a:r>
              <a:rPr lang="en-US" dirty="0" smtClean="0"/>
              <a:t>&gt;&gt;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230" y="2568136"/>
            <a:ext cx="9844391" cy="4289864"/>
          </a:xfrm>
        </p:spPr>
      </p:pic>
    </p:spTree>
    <p:extLst>
      <p:ext uri="{BB962C8B-B14F-4D97-AF65-F5344CB8AC3E}">
        <p14:creationId xmlns:p14="http://schemas.microsoft.com/office/powerpoint/2010/main" val="1558033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Акция </a:t>
            </a:r>
            <a:r>
              <a:rPr lang="en-US" dirty="0" smtClean="0"/>
              <a:t>&lt;&lt;</a:t>
            </a:r>
            <a:r>
              <a:rPr lang="ru-RU" dirty="0"/>
              <a:t>С</a:t>
            </a:r>
            <a:r>
              <a:rPr lang="ru-RU" dirty="0" smtClean="0"/>
              <a:t>бор </a:t>
            </a:r>
            <a:r>
              <a:rPr lang="ru-RU" dirty="0" smtClean="0"/>
              <a:t>помощи для батальона </a:t>
            </a:r>
            <a:r>
              <a:rPr lang="en-US" dirty="0" smtClean="0"/>
              <a:t>&lt;&lt;</a:t>
            </a:r>
            <a:r>
              <a:rPr lang="ru-RU" dirty="0" smtClean="0"/>
              <a:t>Сибирь</a:t>
            </a:r>
            <a:r>
              <a:rPr lang="en-US" dirty="0" smtClean="0"/>
              <a:t>&gt;&gt; </a:t>
            </a:r>
            <a:r>
              <a:rPr lang="ru-RU" dirty="0" smtClean="0"/>
              <a:t> </a:t>
            </a:r>
            <a:r>
              <a:rPr lang="en-US" dirty="0" smtClean="0"/>
              <a:t>&gt;&gt;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515" y="1853248"/>
            <a:ext cx="8735438" cy="5004752"/>
          </a:xfrm>
        </p:spPr>
      </p:pic>
    </p:spTree>
    <p:extLst>
      <p:ext uri="{BB962C8B-B14F-4D97-AF65-F5344CB8AC3E}">
        <p14:creationId xmlns:p14="http://schemas.microsoft.com/office/powerpoint/2010/main" val="4162909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7201" y="238710"/>
            <a:ext cx="9404723" cy="1400530"/>
          </a:xfrm>
        </p:spPr>
        <p:txBody>
          <a:bodyPr/>
          <a:lstStyle/>
          <a:p>
            <a:r>
              <a:rPr lang="ru-RU" dirty="0" smtClean="0"/>
              <a:t>Акция </a:t>
            </a:r>
            <a:r>
              <a:rPr lang="en-US" dirty="0" smtClean="0"/>
              <a:t>&lt;&lt;</a:t>
            </a:r>
            <a:r>
              <a:rPr lang="ru-RU" dirty="0"/>
              <a:t>С</a:t>
            </a:r>
            <a:r>
              <a:rPr lang="ru-RU" dirty="0" smtClean="0"/>
              <a:t>бор </a:t>
            </a:r>
            <a:r>
              <a:rPr lang="ru-RU" dirty="0" smtClean="0"/>
              <a:t>гуманитарной помощи батальону </a:t>
            </a:r>
            <a:r>
              <a:rPr lang="en-US" dirty="0" smtClean="0"/>
              <a:t>&lt;&lt;</a:t>
            </a:r>
            <a:r>
              <a:rPr lang="ru-RU" dirty="0" smtClean="0"/>
              <a:t>Север </a:t>
            </a:r>
            <a:r>
              <a:rPr lang="en-US" sz="5400" dirty="0" smtClean="0"/>
              <a:t>Z</a:t>
            </a:r>
            <a:r>
              <a:rPr lang="en-US" dirty="0" smtClean="0"/>
              <a:t>&gt;&gt; </a:t>
            </a:r>
            <a:r>
              <a:rPr lang="ru-RU" dirty="0" smtClean="0"/>
              <a:t>В Артемовск</a:t>
            </a:r>
            <a:r>
              <a:rPr lang="en-US" dirty="0" smtClean="0"/>
              <a:t>&gt;&gt;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490281"/>
            <a:ext cx="7334655" cy="4922195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443" y="2490281"/>
            <a:ext cx="7464357" cy="5165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66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400" dirty="0" smtClean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   Направления </a:t>
            </a:r>
            <a:r>
              <a:rPr lang="ru-RU" sz="4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деятельности отряда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>
              <a:buAutoNum type="arabicPeriod"/>
            </a:pPr>
            <a:r>
              <a:rPr lang="ru-RU" dirty="0" smtClean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1 Информационно-просветительское</a:t>
            </a:r>
            <a:r>
              <a:rPr lang="en-US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:</a:t>
            </a:r>
          </a:p>
          <a:p>
            <a:r>
              <a:rPr lang="en-US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-</a:t>
            </a:r>
            <a:r>
              <a:rPr lang="ru-RU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Поддержка реализации программ по содействию формированию здорового образа жизни в подростковом в молодежной сфере</a:t>
            </a:r>
          </a:p>
          <a:p>
            <a:r>
              <a:rPr lang="ru-RU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-Пропаганда здорового образа жизни среди молодежи</a:t>
            </a:r>
          </a:p>
          <a:p>
            <a:r>
              <a:rPr lang="ru-RU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-Участие  общественно-полезной </a:t>
            </a:r>
            <a:r>
              <a:rPr lang="ru-RU" dirty="0" smtClean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деятельности</a:t>
            </a:r>
            <a:endParaRPr lang="ru-RU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r>
              <a:rPr lang="ru-RU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2. Экологическое</a:t>
            </a:r>
            <a:r>
              <a:rPr lang="en-US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:</a:t>
            </a:r>
            <a:endParaRPr lang="ru-RU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r>
              <a:rPr lang="ru-RU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-Организация рейдов по уборке территории школы ,микрорайона , </a:t>
            </a:r>
          </a:p>
          <a:p>
            <a:r>
              <a:rPr lang="ru-RU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-Высадка зелёных насаждений </a:t>
            </a:r>
          </a:p>
          <a:p>
            <a:r>
              <a:rPr lang="ru-RU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3.Патриотическое</a:t>
            </a:r>
            <a:r>
              <a:rPr lang="en-US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:</a:t>
            </a:r>
            <a:endParaRPr lang="ru-RU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r>
              <a:rPr lang="ru-RU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-Плетение маскировочных сетей на СВО</a:t>
            </a:r>
          </a:p>
          <a:p>
            <a:r>
              <a:rPr lang="ru-RU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-Сбор гуманитарной помощи бойцам за ленту </a:t>
            </a:r>
          </a:p>
          <a:p>
            <a:r>
              <a:rPr lang="ru-RU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4.Здоровьесбережение </a:t>
            </a:r>
            <a:r>
              <a:rPr lang="en-US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:</a:t>
            </a:r>
            <a:endParaRPr lang="ru-RU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r>
              <a:rPr lang="ru-RU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-Участие в соревнованиях по направленности ,соответствующей деятельности волонтера</a:t>
            </a:r>
            <a:r>
              <a:rPr lang="ru-RU" dirty="0" smtClean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.</a:t>
            </a:r>
            <a:endParaRPr lang="ru-RU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r>
              <a:rPr lang="ru-RU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5. Событийное </a:t>
            </a:r>
            <a:r>
              <a:rPr lang="en-US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:</a:t>
            </a:r>
            <a:endParaRPr lang="ru-RU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r>
              <a:rPr lang="ru-RU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-Организация и проведение календарных, конкурсных и других культурно-досуговых мероприятий </a:t>
            </a:r>
          </a:p>
          <a:p>
            <a:r>
              <a:rPr lang="ru-RU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-Организация и проведение тематических бесед, лекториев и др</a:t>
            </a:r>
            <a:r>
              <a:rPr lang="ru-RU" dirty="0" smtClean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.</a:t>
            </a:r>
            <a:endParaRPr lang="ru-RU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308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       Наш отряд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Название</a:t>
            </a:r>
            <a:r>
              <a:rPr lang="en-US" dirty="0" smtClean="0"/>
              <a:t>:</a:t>
            </a:r>
            <a:r>
              <a:rPr lang="ru-RU" dirty="0" smtClean="0"/>
              <a:t>Доброволец</a:t>
            </a:r>
            <a:r>
              <a:rPr lang="en-US" dirty="0" smtClean="0"/>
              <a:t>  </a:t>
            </a:r>
          </a:p>
          <a:p>
            <a:r>
              <a:rPr lang="ru-RU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Наши Волонтеры одеты в фирменные футболки нашей школы                                                          </a:t>
            </a:r>
            <a:r>
              <a:rPr lang="en-US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    </a:t>
            </a:r>
            <a:r>
              <a:rPr lang="ru-RU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И яркие зеленые галстуки</a:t>
            </a:r>
            <a:r>
              <a:rPr lang="en-US" dirty="0" smtClean="0"/>
              <a:t>            </a:t>
            </a:r>
          </a:p>
          <a:p>
            <a:r>
              <a:rPr lang="ru-RU" dirty="0" smtClean="0"/>
              <a:t>Наш девиз </a:t>
            </a:r>
            <a:r>
              <a:rPr lang="en-US" dirty="0" smtClean="0"/>
              <a:t>:</a:t>
            </a:r>
          </a:p>
          <a:p>
            <a:r>
              <a:rPr lang="ru-RU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Мы-Волонтеры                                                       </a:t>
            </a:r>
          </a:p>
          <a:p>
            <a:r>
              <a:rPr lang="ru-RU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Мы-за здоровье,</a:t>
            </a:r>
          </a:p>
          <a:p>
            <a:r>
              <a:rPr lang="ru-RU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Мы-за счастье !</a:t>
            </a:r>
          </a:p>
          <a:p>
            <a:r>
              <a:rPr lang="ru-RU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МЫ-Против боли и </a:t>
            </a:r>
          </a:p>
          <a:p>
            <a:r>
              <a:rPr lang="ru-RU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Несчастья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3999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Описание элементов корпоративной культуры отряда</a:t>
            </a:r>
            <a:r>
              <a:rPr lang="en-US" dirty="0"/>
              <a:t>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Традиция-отмечать вместе праздники </a:t>
            </a:r>
          </a:p>
          <a:p>
            <a:r>
              <a:rPr lang="ru-RU" dirty="0"/>
              <a:t>Обряд-отмечать праздники всем отрядом </a:t>
            </a:r>
          </a:p>
          <a:p>
            <a:r>
              <a:rPr lang="ru-RU" dirty="0"/>
              <a:t>Ритуал-поздравлять всех с праздником, позже отмечать праздник за сладким столом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79592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Органы самоуправления  отряда Доброволец</a:t>
            </a:r>
            <a:br>
              <a:rPr lang="ru-RU" sz="4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</a:br>
            <a:endParaRPr lang="ru-RU" dirty="0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B79AB885-8697-423E-9D7C-16AF47AEFA9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 smtClean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Органы </a:t>
            </a:r>
            <a:r>
              <a:rPr lang="ru-RU" sz="1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самоуправления  </a:t>
            </a:r>
            <a:r>
              <a:rPr lang="ru-RU" sz="1600" dirty="0" smtClean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отряда</a:t>
            </a:r>
            <a:r>
              <a:rPr lang="ru-RU" sz="1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ru-RU" sz="1600" dirty="0" smtClean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Доброволец</a:t>
            </a:r>
          </a:p>
          <a:p>
            <a:endParaRPr lang="ru-RU" sz="1600" dirty="0" smtClean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r>
              <a:rPr lang="ru-RU" sz="1600" dirty="0" smtClean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1.Командир отряда-Зинченко Вадим Игоревич</a:t>
            </a:r>
          </a:p>
          <a:p>
            <a:endParaRPr lang="ru-RU" sz="1600" dirty="0" smtClean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r>
              <a:rPr lang="ru-RU" sz="1600" dirty="0" smtClean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2.Пресс-сектор-Поберей Дмитрий Алексеевич </a:t>
            </a:r>
          </a:p>
          <a:p>
            <a:endParaRPr lang="ru-RU" sz="1600" dirty="0" smtClean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r>
              <a:rPr lang="ru-RU" sz="1600" dirty="0" smtClean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3.Сектор заботы-</a:t>
            </a:r>
            <a:r>
              <a:rPr lang="ru-RU" sz="1600" dirty="0" err="1" smtClean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Москалец</a:t>
            </a:r>
            <a:r>
              <a:rPr lang="ru-RU" sz="1600" dirty="0" smtClean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Виктория Викторовна</a:t>
            </a:r>
          </a:p>
          <a:p>
            <a:endParaRPr lang="ru-RU" sz="1600" dirty="0" smtClean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r>
              <a:rPr lang="ru-RU" sz="1600" dirty="0" smtClean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4.Сектор культуры и досуга –Омаров Магомед </a:t>
            </a:r>
            <a:r>
              <a:rPr lang="ru-RU" sz="1600" dirty="0" err="1" smtClean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Мурадович</a:t>
            </a:r>
            <a:endParaRPr lang="ru-RU" sz="1600" dirty="0" smtClean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endParaRPr lang="ru-RU" sz="1600" dirty="0" smtClean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r>
              <a:rPr lang="ru-RU" sz="1600" dirty="0" smtClean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5.Сектор здоровья и спорта –Серегин Виктор Вадимович</a:t>
            </a:r>
          </a:p>
          <a:p>
            <a:r>
              <a:rPr lang="ru-RU" sz="1600" dirty="0" smtClean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</a:p>
          <a:p>
            <a:r>
              <a:rPr lang="ru-RU" sz="1600" dirty="0" smtClean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6.Сектор внутренних дел-Титков Даниил Алексеевич </a:t>
            </a:r>
          </a:p>
          <a:p>
            <a:r>
              <a:rPr lang="ru-RU" sz="1600" dirty="0" smtClean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</a:p>
          <a:p>
            <a:r>
              <a:rPr lang="ru-RU" sz="1600" dirty="0" smtClean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7.Сектор о некоммерческих организациях-</a:t>
            </a:r>
            <a:r>
              <a:rPr lang="ru-RU" sz="1600" dirty="0" err="1" smtClean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Мололкина</a:t>
            </a:r>
            <a:r>
              <a:rPr lang="ru-RU" sz="1600" dirty="0" smtClean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Полина Александровна</a:t>
            </a:r>
          </a:p>
          <a:p>
            <a:endParaRPr lang="ru-RU" sz="1600" dirty="0" smtClean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r>
              <a:rPr lang="ru-RU" sz="1600" dirty="0" smtClean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8.Сектор о свободе совести и о религиозных объединениях-</a:t>
            </a:r>
            <a:r>
              <a:rPr lang="ru-RU" sz="1600" dirty="0" err="1" smtClean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Грибенник</a:t>
            </a:r>
            <a:r>
              <a:rPr lang="ru-RU" sz="1600" dirty="0" smtClean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Кира Николаевна</a:t>
            </a:r>
          </a:p>
          <a:p>
            <a:endParaRPr lang="ru-RU" sz="1600" dirty="0" smtClean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r>
              <a:rPr lang="ru-RU" sz="1600" dirty="0" smtClean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9.Сектор </a:t>
            </a:r>
            <a:r>
              <a:rPr lang="en-US" sz="1600" dirty="0" smtClean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&lt;&lt;</a:t>
            </a:r>
            <a:r>
              <a:rPr lang="ru-RU" sz="1600" dirty="0" smtClean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Наследие победы</a:t>
            </a:r>
            <a:r>
              <a:rPr lang="en-US" sz="1600" dirty="0" smtClean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&gt;&gt;</a:t>
            </a:r>
            <a:r>
              <a:rPr lang="ru-RU" sz="1600" dirty="0" smtClean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-</a:t>
            </a:r>
            <a:r>
              <a:rPr lang="ru-RU" sz="1600" dirty="0" err="1" smtClean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Кульдеев</a:t>
            </a:r>
            <a:r>
              <a:rPr lang="ru-RU" sz="1600" dirty="0" smtClean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Егор Витальевич</a:t>
            </a:r>
          </a:p>
          <a:p>
            <a:r>
              <a:rPr lang="ru-RU" sz="1600" dirty="0" smtClean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</a:p>
          <a:p>
            <a:r>
              <a:rPr lang="ru-RU" sz="1600" dirty="0" smtClean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10.Сектор </a:t>
            </a:r>
            <a:r>
              <a:rPr lang="en-US" sz="1600" dirty="0" smtClean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&lt;&lt;</a:t>
            </a:r>
            <a:r>
              <a:rPr lang="ru-RU" sz="1600" dirty="0" smtClean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Следопыт</a:t>
            </a:r>
            <a:r>
              <a:rPr lang="en-US" sz="1600" dirty="0" smtClean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&gt;&gt;-C</a:t>
            </a:r>
            <a:r>
              <a:rPr lang="ru-RU" sz="1600" dirty="0" err="1" smtClean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имакова</a:t>
            </a:r>
            <a:r>
              <a:rPr lang="ru-RU" sz="1600" dirty="0" smtClean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Арина Ивановна</a:t>
            </a:r>
          </a:p>
          <a:p>
            <a:endParaRPr lang="ru-RU" sz="1600" dirty="0" smtClean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endParaRPr lang="ru-RU" sz="16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6785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7"/>
            <a:ext cx="9404723" cy="1997405"/>
          </a:xfrm>
        </p:spPr>
        <p:txBody>
          <a:bodyPr/>
          <a:lstStyle/>
          <a:p>
            <a:r>
              <a:rPr lang="ru-RU" dirty="0" smtClean="0"/>
              <a:t>Волонтерская акция </a:t>
            </a:r>
            <a:r>
              <a:rPr lang="en-US" dirty="0" smtClean="0"/>
              <a:t>&lt;&lt;</a:t>
            </a:r>
            <a:r>
              <a:rPr lang="ru-RU" sz="4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ru-RU" sz="4400" dirty="0" smtClean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Помощь </a:t>
            </a:r>
            <a:r>
              <a:rPr lang="ru-RU" sz="4400" dirty="0" smtClean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бабушкам </a:t>
            </a:r>
            <a:r>
              <a:rPr lang="ru-RU" sz="4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и дедушкам </a:t>
            </a:r>
            <a:r>
              <a:rPr lang="ru-RU" sz="4400" dirty="0" smtClean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в </a:t>
            </a:r>
            <a:r>
              <a:rPr lang="ru-RU" sz="4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подготовке к зиме </a:t>
            </a:r>
            <a:r>
              <a:rPr lang="en-US" dirty="0" smtClean="0"/>
              <a:t>&gt;&gt;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08770"/>
            <a:ext cx="3132306" cy="234923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306" y="2536921"/>
            <a:ext cx="3176669" cy="432107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453" y="4179629"/>
            <a:ext cx="3028545" cy="267837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508" y="2536920"/>
            <a:ext cx="2921946" cy="432107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3830" y="2450122"/>
            <a:ext cx="3706794" cy="241370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993" y="2536919"/>
            <a:ext cx="3801466" cy="28511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992" y="4508770"/>
            <a:ext cx="3415006" cy="351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856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Акция </a:t>
            </a:r>
            <a:r>
              <a:rPr lang="en-US" dirty="0" smtClean="0"/>
              <a:t>&lt;&lt;</a:t>
            </a:r>
            <a:r>
              <a:rPr lang="ru-RU" dirty="0"/>
              <a:t>П</a:t>
            </a:r>
            <a:r>
              <a:rPr lang="ru-RU" dirty="0" smtClean="0"/>
              <a:t>осади дерево-спаси планету </a:t>
            </a:r>
            <a:r>
              <a:rPr lang="en-US" dirty="0" smtClean="0"/>
              <a:t>&gt;&gt;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962" y="2052638"/>
            <a:ext cx="9027267" cy="4805362"/>
          </a:xfrm>
        </p:spPr>
      </p:pic>
    </p:spTree>
    <p:extLst>
      <p:ext uri="{BB962C8B-B14F-4D97-AF65-F5344CB8AC3E}">
        <p14:creationId xmlns:p14="http://schemas.microsoft.com/office/powerpoint/2010/main" val="2795886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7200" y="-189309"/>
            <a:ext cx="9404723" cy="2309937"/>
          </a:xfrm>
        </p:spPr>
        <p:txBody>
          <a:bodyPr/>
          <a:lstStyle/>
          <a:p>
            <a:r>
              <a:rPr lang="ru-RU" dirty="0" smtClean="0"/>
              <a:t>Акция </a:t>
            </a:r>
            <a:r>
              <a:rPr lang="ru-RU" sz="4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/>
            </a:r>
            <a:br>
              <a:rPr lang="ru-RU" sz="4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</a:br>
            <a:r>
              <a:rPr lang="en-US" sz="4400" dirty="0" smtClean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&lt;&lt;</a:t>
            </a:r>
            <a:r>
              <a:rPr lang="ru-RU" sz="4400" dirty="0" smtClean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Сдай </a:t>
            </a:r>
            <a:r>
              <a:rPr lang="ru-RU" sz="4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батарейку </a:t>
            </a:r>
            <a:r>
              <a:rPr lang="en-US" sz="4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, </a:t>
            </a:r>
            <a:r>
              <a:rPr lang="ru-RU" sz="4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спаси ёжика</a:t>
            </a:r>
            <a:r>
              <a:rPr lang="en-US" sz="4400" dirty="0" smtClean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&gt;&gt;</a:t>
            </a:r>
            <a:r>
              <a:rPr lang="ru-RU" sz="4400" dirty="0" smtClean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/>
            </a:r>
            <a:br>
              <a:rPr lang="ru-RU" sz="4400" dirty="0" smtClean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</a:br>
            <a:r>
              <a:rPr lang="ru-RU" sz="4400" dirty="0" smtClean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и </a:t>
            </a:r>
            <a:r>
              <a:rPr lang="ru-RU" sz="4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Акция </a:t>
            </a:r>
            <a:r>
              <a:rPr lang="en-US" sz="4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&lt;&lt;</a:t>
            </a:r>
            <a:r>
              <a:rPr lang="ru-RU" sz="4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добрые крышечки</a:t>
            </a:r>
            <a:r>
              <a:rPr lang="en-US" sz="4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&gt;&gt;</a:t>
            </a:r>
            <a:r>
              <a:rPr lang="ru-RU" sz="4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/>
            </a:r>
            <a:br>
              <a:rPr lang="ru-RU" sz="4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</a:br>
            <a:r>
              <a:rPr lang="ru-RU" sz="4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/>
            </a:r>
            <a:br>
              <a:rPr lang="ru-RU" sz="4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370" y="1828801"/>
            <a:ext cx="6802876" cy="5029199"/>
          </a:xfrm>
        </p:spPr>
      </p:pic>
    </p:spTree>
    <p:extLst>
      <p:ext uri="{BB962C8B-B14F-4D97-AF65-F5344CB8AC3E}">
        <p14:creationId xmlns:p14="http://schemas.microsoft.com/office/powerpoint/2010/main" val="690923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5A2F9111-B2DB-470C-BA56-608F9B658826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117</TotalTime>
  <Words>378</Words>
  <Application>Microsoft Office PowerPoint</Application>
  <PresentationFormat>Широкоэкранный</PresentationFormat>
  <Paragraphs>69</Paragraphs>
  <Slides>24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1" baseType="lpstr">
      <vt:lpstr>Arial</vt:lpstr>
      <vt:lpstr>Calibri</vt:lpstr>
      <vt:lpstr>Century Gothic</vt:lpstr>
      <vt:lpstr>Noto Sans</vt:lpstr>
      <vt:lpstr>Wingdings 3</vt:lpstr>
      <vt:lpstr>Ион</vt:lpstr>
      <vt:lpstr>Объект упаковщика для оболочки</vt:lpstr>
      <vt:lpstr>Волонтерский отряд первых &lt;&lt;Доброволец&gt;&gt;</vt:lpstr>
      <vt:lpstr>                Миссии отряда  </vt:lpstr>
      <vt:lpstr>    Направления деятельности отряда</vt:lpstr>
      <vt:lpstr>                     Наш отряд</vt:lpstr>
      <vt:lpstr>Описание элементов корпоративной культуры отряда: </vt:lpstr>
      <vt:lpstr> Органы самоуправления  отряда Доброволец </vt:lpstr>
      <vt:lpstr>Волонтерская акция &lt;&lt; Помощь бабушкам и дедушкам в подготовке к зиме &gt;&gt;</vt:lpstr>
      <vt:lpstr>Акция &lt;&lt;Посади дерево-спаси планету &gt;&gt;</vt:lpstr>
      <vt:lpstr>Акция  &lt;&lt;Сдай батарейку , спаси ёжика&gt;&gt; и Акция &lt;&lt;добрые крышечки&gt;&gt;  </vt:lpstr>
      <vt:lpstr>Акция &lt;&lt; Сдай макулатуру , спаси дерево &gt;&gt; </vt:lpstr>
      <vt:lpstr>Акция &lt;&lt;Букет учителю&gt;&gt;</vt:lpstr>
      <vt:lpstr>Акция &lt;&lt;Письмо солдату &gt;&gt;</vt:lpstr>
      <vt:lpstr>Презентация PowerPoint</vt:lpstr>
      <vt:lpstr>Акция &lt;&lt;Посылка солдату &gt;&gt;</vt:lpstr>
      <vt:lpstr>Презентация PowerPoint</vt:lpstr>
      <vt:lpstr>Акция &lt;&lt; Овощи для сушки на сборку супов и борщей на фронт&gt;&gt;</vt:lpstr>
      <vt:lpstr>Презентация PowerPoint</vt:lpstr>
      <vt:lpstr>Акция &lt;&lt;плетение сетей для наших бойцов&gt;&gt;</vt:lpstr>
      <vt:lpstr>Презентация PowerPoint</vt:lpstr>
      <vt:lpstr>Акция &lt;&lt;Сбор гуманитарной помощи луганским летчикам  &gt;&gt;</vt:lpstr>
      <vt:lpstr>Акция &lt;&lt;Сбор гум. помощи мотострелкам в Запорожье&gt;&gt;</vt:lpstr>
      <vt:lpstr>Акция &lt;&lt;Отправка гум. помощи штурмовикам на Донецкое направление &gt;&gt;</vt:lpstr>
      <vt:lpstr>Акция &lt;&lt;Сбор помощи для батальона &lt;&lt;Сибирь&gt;&gt;  &gt;&gt;</vt:lpstr>
      <vt:lpstr>Акция &lt;&lt;Сбор гуманитарной помощи батальону &lt;&lt;Север Z&gt;&gt; В Артемовск&gt;&gt;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Волонтерский отряд первых &lt;&lt;Доброволец&gt;&gt;</dc:title>
  <dc:creator>777</dc:creator>
  <cp:lastModifiedBy>777</cp:lastModifiedBy>
  <cp:revision>13</cp:revision>
  <dcterms:created xsi:type="dcterms:W3CDTF">2023-12-05T10:29:14Z</dcterms:created>
  <dcterms:modified xsi:type="dcterms:W3CDTF">2011-07-18T21:12:57Z</dcterms:modified>
</cp:coreProperties>
</file>