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6" r:id="rId4"/>
    <p:sldId id="259" r:id="rId5"/>
    <p:sldId id="260" r:id="rId6"/>
    <p:sldId id="262" r:id="rId7"/>
    <p:sldId id="274" r:id="rId8"/>
    <p:sldId id="261" r:id="rId9"/>
    <p:sldId id="263" r:id="rId10"/>
    <p:sldId id="268" r:id="rId11"/>
    <p:sldId id="269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C2228-3F26-431D-B3AF-CC734C3C5E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506999-66E2-43E2-BBDF-46E874EA690E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400" dirty="0" smtClean="0"/>
            <a:t>Научно-исследовательские</a:t>
          </a:r>
          <a:endParaRPr lang="ru-RU" sz="2400" dirty="0"/>
        </a:p>
      </dgm:t>
    </dgm:pt>
    <dgm:pt modelId="{9651C05D-3BF4-40D4-8300-675A76E810A0}" type="parTrans" cxnId="{D930F050-C410-4B5E-9B8B-762B3FED8207}">
      <dgm:prSet/>
      <dgm:spPr/>
      <dgm:t>
        <a:bodyPr/>
        <a:lstStyle/>
        <a:p>
          <a:endParaRPr lang="ru-RU"/>
        </a:p>
      </dgm:t>
    </dgm:pt>
    <dgm:pt modelId="{9D9BCFD6-9871-4B89-9E6C-E27C597E8BB0}" type="sibTrans" cxnId="{D930F050-C410-4B5E-9B8B-762B3FED8207}">
      <dgm:prSet/>
      <dgm:spPr/>
      <dgm:t>
        <a:bodyPr/>
        <a:lstStyle/>
        <a:p>
          <a:endParaRPr lang="ru-RU"/>
        </a:p>
      </dgm:t>
    </dgm:pt>
    <dgm:pt modelId="{3C2A9648-CB89-4C31-A85D-351780D324F0}">
      <dgm:prSet phldrT="[Текст]"/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изучение работ философов, психологов и педагогов по патриотическому воспитанию (А.С. Макаренко, В.Я. </a:t>
          </a:r>
          <a:r>
            <a:rPr lang="ru-RU" dirty="0" err="1" smtClean="0">
              <a:solidFill>
                <a:schemeClr val="bg1"/>
              </a:solidFill>
            </a:rPr>
            <a:t>Стоюнина</a:t>
          </a:r>
          <a:r>
            <a:rPr lang="ru-RU" dirty="0" smtClean="0">
              <a:solidFill>
                <a:schemeClr val="bg1"/>
              </a:solidFill>
            </a:rPr>
            <a:t>, В.А. Сухомлинского, К.Д. Ушинского, С.Т. </a:t>
          </a:r>
          <a:r>
            <a:rPr lang="ru-RU" dirty="0" err="1" smtClean="0">
              <a:solidFill>
                <a:schemeClr val="bg1"/>
              </a:solidFill>
            </a:rPr>
            <a:t>Шацкого</a:t>
          </a:r>
          <a:r>
            <a:rPr lang="ru-RU" dirty="0" smtClean="0">
              <a:solidFill>
                <a:schemeClr val="bg1"/>
              </a:solidFill>
            </a:rPr>
            <a:t>, Г.К. </a:t>
          </a:r>
          <a:r>
            <a:rPr lang="ru-RU" dirty="0" err="1" smtClean="0">
              <a:solidFill>
                <a:schemeClr val="bg1"/>
              </a:solidFill>
            </a:rPr>
            <a:t>Селевко</a:t>
          </a:r>
          <a:r>
            <a:rPr lang="ru-RU" dirty="0" smtClean="0">
              <a:solidFill>
                <a:schemeClr val="bg1"/>
              </a:solidFill>
            </a:rPr>
            <a:t> и  др.)</a:t>
          </a:r>
          <a:endParaRPr lang="ru-RU" dirty="0">
            <a:solidFill>
              <a:schemeClr val="bg1"/>
            </a:solidFill>
          </a:endParaRPr>
        </a:p>
      </dgm:t>
    </dgm:pt>
    <dgm:pt modelId="{7F97F75C-B370-4B2A-BF40-FCE573C31292}" type="parTrans" cxnId="{C545441F-3EC9-4A02-BEF8-ABDC517B87FA}">
      <dgm:prSet/>
      <dgm:spPr/>
      <dgm:t>
        <a:bodyPr/>
        <a:lstStyle/>
        <a:p>
          <a:endParaRPr lang="ru-RU"/>
        </a:p>
      </dgm:t>
    </dgm:pt>
    <dgm:pt modelId="{E2C4A51A-4D10-4A8D-A66C-FDCC1FF265EF}" type="sibTrans" cxnId="{C545441F-3EC9-4A02-BEF8-ABDC517B87FA}">
      <dgm:prSet/>
      <dgm:spPr/>
      <dgm:t>
        <a:bodyPr/>
        <a:lstStyle/>
        <a:p>
          <a:endParaRPr lang="ru-RU"/>
        </a:p>
      </dgm:t>
    </dgm:pt>
    <dgm:pt modelId="{F986F082-7FCF-4441-85FF-C28FB6C440CB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400" dirty="0" smtClean="0"/>
            <a:t>Методические</a:t>
          </a:r>
          <a:endParaRPr lang="ru-RU" sz="2400" dirty="0"/>
        </a:p>
      </dgm:t>
    </dgm:pt>
    <dgm:pt modelId="{00E9CE02-52F0-4BAC-A4D8-C0B385EBE65E}" type="parTrans" cxnId="{7E6B6EFD-DE88-403B-A33E-79CAE389F16A}">
      <dgm:prSet/>
      <dgm:spPr/>
      <dgm:t>
        <a:bodyPr/>
        <a:lstStyle/>
        <a:p>
          <a:endParaRPr lang="ru-RU"/>
        </a:p>
      </dgm:t>
    </dgm:pt>
    <dgm:pt modelId="{A9814174-5D81-45B3-A29F-0F7DFE7EFABF}" type="sibTrans" cxnId="{7E6B6EFD-DE88-403B-A33E-79CAE389F16A}">
      <dgm:prSet/>
      <dgm:spPr/>
      <dgm:t>
        <a:bodyPr/>
        <a:lstStyle/>
        <a:p>
          <a:endParaRPr lang="ru-RU"/>
        </a:p>
      </dgm:t>
    </dgm:pt>
    <dgm:pt modelId="{4AD144A9-D3BF-4631-980F-60122C6EF9D5}">
      <dgm:prSet phldrT="[Текст]"/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участие в семинарах, мастер-классах, фестивалях;</a:t>
          </a:r>
          <a:endParaRPr lang="ru-RU" dirty="0">
            <a:solidFill>
              <a:schemeClr val="bg1"/>
            </a:solidFill>
          </a:endParaRPr>
        </a:p>
      </dgm:t>
    </dgm:pt>
    <dgm:pt modelId="{D119D3C7-93E5-4664-A637-800A0594A0A1}" type="parTrans" cxnId="{125B1126-ABC7-4E04-BA1F-52018D18FD0F}">
      <dgm:prSet/>
      <dgm:spPr/>
      <dgm:t>
        <a:bodyPr/>
        <a:lstStyle/>
        <a:p>
          <a:endParaRPr lang="ru-RU"/>
        </a:p>
      </dgm:t>
    </dgm:pt>
    <dgm:pt modelId="{4F9B7926-51C7-424D-8E7D-3FD7495E0D5A}" type="sibTrans" cxnId="{125B1126-ABC7-4E04-BA1F-52018D18FD0F}">
      <dgm:prSet/>
      <dgm:spPr/>
      <dgm:t>
        <a:bodyPr/>
        <a:lstStyle/>
        <a:p>
          <a:endParaRPr lang="ru-RU"/>
        </a:p>
      </dgm:t>
    </dgm:pt>
    <dgm:pt modelId="{8BA61286-55BC-4BE5-BC2D-1A4730165794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400" dirty="0" smtClean="0"/>
            <a:t>Организационно-педагогические</a:t>
          </a:r>
          <a:endParaRPr lang="ru-RU" sz="2400" dirty="0"/>
        </a:p>
      </dgm:t>
    </dgm:pt>
    <dgm:pt modelId="{B2E708B1-375F-4123-B973-EFF3033842FD}" type="parTrans" cxnId="{6B78C920-2E12-4CDD-9197-9011E94B5464}">
      <dgm:prSet/>
      <dgm:spPr/>
      <dgm:t>
        <a:bodyPr/>
        <a:lstStyle/>
        <a:p>
          <a:endParaRPr lang="ru-RU"/>
        </a:p>
      </dgm:t>
    </dgm:pt>
    <dgm:pt modelId="{B3DD21D2-31DD-4CA1-815B-44602072AA4A}" type="sibTrans" cxnId="{6B78C920-2E12-4CDD-9197-9011E94B5464}">
      <dgm:prSet/>
      <dgm:spPr/>
      <dgm:t>
        <a:bodyPr/>
        <a:lstStyle/>
        <a:p>
          <a:endParaRPr lang="ru-RU"/>
        </a:p>
      </dgm:t>
    </dgm:pt>
    <dgm:pt modelId="{60D49D43-73B6-485E-8572-5041DE21FFA7}">
      <dgm:prSet phldrT="[Текст]" custT="1"/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выступления на педагогических советах;</a:t>
          </a:r>
          <a:endParaRPr lang="ru-RU" sz="1800" dirty="0">
            <a:solidFill>
              <a:schemeClr val="bg1"/>
            </a:solidFill>
          </a:endParaRPr>
        </a:p>
      </dgm:t>
    </dgm:pt>
    <dgm:pt modelId="{C2C32A5E-01D3-41B6-A8B9-72AAB587B3B9}" type="parTrans" cxnId="{B436DD28-4876-4185-93F4-407CDE31D58A}">
      <dgm:prSet/>
      <dgm:spPr/>
      <dgm:t>
        <a:bodyPr/>
        <a:lstStyle/>
        <a:p>
          <a:endParaRPr lang="ru-RU"/>
        </a:p>
      </dgm:t>
    </dgm:pt>
    <dgm:pt modelId="{9D03350D-DAB2-4381-8FE2-6A8506846ECD}" type="sibTrans" cxnId="{B436DD28-4876-4185-93F4-407CDE31D58A}">
      <dgm:prSet/>
      <dgm:spPr/>
      <dgm:t>
        <a:bodyPr/>
        <a:lstStyle/>
        <a:p>
          <a:endParaRPr lang="ru-RU"/>
        </a:p>
      </dgm:t>
    </dgm:pt>
    <dgm:pt modelId="{E9D0BD1A-B9D4-4F6C-AB4C-0850D69FB765}">
      <dgm:prSet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выступления на заседаниях школьного методического объединения;</a:t>
          </a:r>
          <a:endParaRPr lang="ru-RU" sz="1800" dirty="0">
            <a:solidFill>
              <a:schemeClr val="bg1"/>
            </a:solidFill>
          </a:endParaRPr>
        </a:p>
      </dgm:t>
    </dgm:pt>
    <dgm:pt modelId="{6F78F702-83AF-4A2A-9B29-421A732D0105}" type="parTrans" cxnId="{FF50D9D4-AD43-46EE-B710-2702F61153DC}">
      <dgm:prSet/>
      <dgm:spPr/>
      <dgm:t>
        <a:bodyPr/>
        <a:lstStyle/>
        <a:p>
          <a:endParaRPr lang="ru-RU"/>
        </a:p>
      </dgm:t>
    </dgm:pt>
    <dgm:pt modelId="{77A69D5A-E826-4C21-8541-466C2B68518B}" type="sibTrans" cxnId="{FF50D9D4-AD43-46EE-B710-2702F61153DC}">
      <dgm:prSet/>
      <dgm:spPr/>
      <dgm:t>
        <a:bodyPr/>
        <a:lstStyle/>
        <a:p>
          <a:endParaRPr lang="ru-RU"/>
        </a:p>
      </dgm:t>
    </dgm:pt>
    <dgm:pt modelId="{77CDB38A-33C0-40CD-96DE-C7172A4EE2ED}">
      <dgm:prSet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участие и выступления на районном методическом объединении;</a:t>
          </a:r>
          <a:endParaRPr lang="ru-RU" sz="1800" dirty="0">
            <a:solidFill>
              <a:schemeClr val="bg1"/>
            </a:solidFill>
          </a:endParaRPr>
        </a:p>
      </dgm:t>
    </dgm:pt>
    <dgm:pt modelId="{78BCD5C5-0CDC-4BD6-9A4C-7D709016FA0E}" type="parTrans" cxnId="{D8D2C33C-E5C3-4DDB-93C5-706F396DC011}">
      <dgm:prSet/>
      <dgm:spPr/>
      <dgm:t>
        <a:bodyPr/>
        <a:lstStyle/>
        <a:p>
          <a:endParaRPr lang="ru-RU"/>
        </a:p>
      </dgm:t>
    </dgm:pt>
    <dgm:pt modelId="{520638DA-F22B-46F4-95CC-674BFDC8246E}" type="sibTrans" cxnId="{D8D2C33C-E5C3-4DDB-93C5-706F396DC011}">
      <dgm:prSet/>
      <dgm:spPr/>
      <dgm:t>
        <a:bodyPr/>
        <a:lstStyle/>
        <a:p>
          <a:endParaRPr lang="ru-RU"/>
        </a:p>
      </dgm:t>
    </dgm:pt>
    <dgm:pt modelId="{7DD039A4-4F19-44BF-BB88-9B70CE4F9EBA}">
      <dgm:prSet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публикации в сети Интернет</a:t>
          </a:r>
          <a:endParaRPr lang="ru-RU" sz="1800" dirty="0">
            <a:solidFill>
              <a:schemeClr val="bg1"/>
            </a:solidFill>
          </a:endParaRPr>
        </a:p>
      </dgm:t>
    </dgm:pt>
    <dgm:pt modelId="{76C82296-9B3A-4BB2-801F-66D1A73CCB82}" type="parTrans" cxnId="{DC08B514-4191-4AF0-91B9-640E8C20E1FE}">
      <dgm:prSet/>
      <dgm:spPr/>
      <dgm:t>
        <a:bodyPr/>
        <a:lstStyle/>
        <a:p>
          <a:endParaRPr lang="ru-RU"/>
        </a:p>
      </dgm:t>
    </dgm:pt>
    <dgm:pt modelId="{0E48D0B1-8BBE-4EC9-B031-93E772D4C61F}" type="sibTrans" cxnId="{DC08B514-4191-4AF0-91B9-640E8C20E1FE}">
      <dgm:prSet/>
      <dgm:spPr/>
      <dgm:t>
        <a:bodyPr/>
        <a:lstStyle/>
        <a:p>
          <a:endParaRPr lang="ru-RU"/>
        </a:p>
      </dgm:t>
    </dgm:pt>
    <dgm:pt modelId="{92B3745C-631F-47C1-A399-C51B2D6A6659}">
      <dgm:prSet phldrT="[Текст]"/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проектная деятельность;</a:t>
          </a:r>
          <a:endParaRPr lang="ru-RU" dirty="0">
            <a:solidFill>
              <a:schemeClr val="bg1"/>
            </a:solidFill>
          </a:endParaRPr>
        </a:p>
      </dgm:t>
    </dgm:pt>
    <dgm:pt modelId="{0E5F2003-332C-445B-9D13-ECB59BB915B7}" type="parTrans" cxnId="{1D9D28F4-24B7-4297-A5D5-1F9F69B61703}">
      <dgm:prSet/>
      <dgm:spPr/>
      <dgm:t>
        <a:bodyPr/>
        <a:lstStyle/>
        <a:p>
          <a:endParaRPr lang="ru-RU"/>
        </a:p>
      </dgm:t>
    </dgm:pt>
    <dgm:pt modelId="{FB9C5605-A5DC-417D-9B9C-971C6D6C592E}" type="sibTrans" cxnId="{1D9D28F4-24B7-4297-A5D5-1F9F69B61703}">
      <dgm:prSet/>
      <dgm:spPr/>
      <dgm:t>
        <a:bodyPr/>
        <a:lstStyle/>
        <a:p>
          <a:endParaRPr lang="ru-RU"/>
        </a:p>
      </dgm:t>
    </dgm:pt>
    <dgm:pt modelId="{4E0572DB-BDB3-405D-BC1E-258C8A4B3D48}">
      <dgm:prSet phldrT="[Текст]"/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конкурсы</a:t>
          </a:r>
          <a:endParaRPr lang="ru-RU" dirty="0">
            <a:solidFill>
              <a:schemeClr val="bg1"/>
            </a:solidFill>
          </a:endParaRPr>
        </a:p>
      </dgm:t>
    </dgm:pt>
    <dgm:pt modelId="{3806F5DC-78FD-4354-BE19-97DE9A6BBE8D}" type="parTrans" cxnId="{19931BDD-2986-418B-A6C2-29204B16657A}">
      <dgm:prSet/>
      <dgm:spPr/>
      <dgm:t>
        <a:bodyPr/>
        <a:lstStyle/>
        <a:p>
          <a:endParaRPr lang="ru-RU"/>
        </a:p>
      </dgm:t>
    </dgm:pt>
    <dgm:pt modelId="{066760A0-03E2-4FB7-A0A7-EB53C36E88E7}" type="sibTrans" cxnId="{19931BDD-2986-418B-A6C2-29204B16657A}">
      <dgm:prSet/>
      <dgm:spPr/>
      <dgm:t>
        <a:bodyPr/>
        <a:lstStyle/>
        <a:p>
          <a:endParaRPr lang="ru-RU"/>
        </a:p>
      </dgm:t>
    </dgm:pt>
    <dgm:pt modelId="{B88FB381-0169-4D44-A5CB-77E93A3FE5E5}" type="pres">
      <dgm:prSet presAssocID="{6C9C2228-3F26-431D-B3AF-CC734C3C5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C58C6-B28E-42B5-8CC5-32DFA6D3E355}" type="pres">
      <dgm:prSet presAssocID="{F7506999-66E2-43E2-BBDF-46E874EA690E}" presName="linNode" presStyleCnt="0"/>
      <dgm:spPr/>
    </dgm:pt>
    <dgm:pt modelId="{0DAF8292-B63B-4403-923B-82E9531ED205}" type="pres">
      <dgm:prSet presAssocID="{F7506999-66E2-43E2-BBDF-46E874EA690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A5848-BC06-4ABF-B46D-AFB2F46362D6}" type="pres">
      <dgm:prSet presAssocID="{F7506999-66E2-43E2-BBDF-46E874EA690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67AEB-9D07-4651-BEE4-769F7BDCC00E}" type="pres">
      <dgm:prSet presAssocID="{9D9BCFD6-9871-4B89-9E6C-E27C597E8BB0}" presName="sp" presStyleCnt="0"/>
      <dgm:spPr/>
    </dgm:pt>
    <dgm:pt modelId="{0F974F82-0A9C-4FA3-B592-A3CDC737A570}" type="pres">
      <dgm:prSet presAssocID="{F986F082-7FCF-4441-85FF-C28FB6C440CB}" presName="linNode" presStyleCnt="0"/>
      <dgm:spPr/>
    </dgm:pt>
    <dgm:pt modelId="{A2CA1250-4AD4-4521-B223-4B75ED36061F}" type="pres">
      <dgm:prSet presAssocID="{F986F082-7FCF-4441-85FF-C28FB6C440C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E4EB1-52B7-4DAD-8F05-2EB676043709}" type="pres">
      <dgm:prSet presAssocID="{F986F082-7FCF-4441-85FF-C28FB6C440C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7017C-4F33-4C23-8965-B89837EB0C07}" type="pres">
      <dgm:prSet presAssocID="{A9814174-5D81-45B3-A29F-0F7DFE7EFABF}" presName="sp" presStyleCnt="0"/>
      <dgm:spPr/>
    </dgm:pt>
    <dgm:pt modelId="{9DCDD698-9FA7-40A7-B8F8-2D4FD20B2621}" type="pres">
      <dgm:prSet presAssocID="{8BA61286-55BC-4BE5-BC2D-1A4730165794}" presName="linNode" presStyleCnt="0"/>
      <dgm:spPr/>
    </dgm:pt>
    <dgm:pt modelId="{F80D9266-EE6A-48AE-9E39-44C4365CC57F}" type="pres">
      <dgm:prSet presAssocID="{8BA61286-55BC-4BE5-BC2D-1A473016579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5C5EA-8B3B-459D-975E-2F3AFF00294A}" type="pres">
      <dgm:prSet presAssocID="{8BA61286-55BC-4BE5-BC2D-1A473016579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A664E6-429D-49CE-A15B-20F7A3B83462}" type="presOf" srcId="{3C2A9648-CB89-4C31-A85D-351780D324F0}" destId="{001A5848-BC06-4ABF-B46D-AFB2F46362D6}" srcOrd="0" destOrd="0" presId="urn:microsoft.com/office/officeart/2005/8/layout/vList5"/>
    <dgm:cxn modelId="{DC08B514-4191-4AF0-91B9-640E8C20E1FE}" srcId="{8BA61286-55BC-4BE5-BC2D-1A4730165794}" destId="{7DD039A4-4F19-44BF-BB88-9B70CE4F9EBA}" srcOrd="3" destOrd="0" parTransId="{76C82296-9B3A-4BB2-801F-66D1A73CCB82}" sibTransId="{0E48D0B1-8BBE-4EC9-B031-93E772D4C61F}"/>
    <dgm:cxn modelId="{D2FD2648-1DC9-4AC1-BAAD-DC5FBD8E68A5}" type="presOf" srcId="{E9D0BD1A-B9D4-4F6C-AB4C-0850D69FB765}" destId="{A975C5EA-8B3B-459D-975E-2F3AFF00294A}" srcOrd="0" destOrd="1" presId="urn:microsoft.com/office/officeart/2005/8/layout/vList5"/>
    <dgm:cxn modelId="{125B1126-ABC7-4E04-BA1F-52018D18FD0F}" srcId="{F986F082-7FCF-4441-85FF-C28FB6C440CB}" destId="{4AD144A9-D3BF-4631-980F-60122C6EF9D5}" srcOrd="0" destOrd="0" parTransId="{D119D3C7-93E5-4664-A637-800A0594A0A1}" sibTransId="{4F9B7926-51C7-424D-8E7D-3FD7495E0D5A}"/>
    <dgm:cxn modelId="{0F75ABD4-2756-4317-BEE5-8565B6AA0074}" type="presOf" srcId="{4AD144A9-D3BF-4631-980F-60122C6EF9D5}" destId="{D57E4EB1-52B7-4DAD-8F05-2EB676043709}" srcOrd="0" destOrd="0" presId="urn:microsoft.com/office/officeart/2005/8/layout/vList5"/>
    <dgm:cxn modelId="{7E6B6EFD-DE88-403B-A33E-79CAE389F16A}" srcId="{6C9C2228-3F26-431D-B3AF-CC734C3C5E22}" destId="{F986F082-7FCF-4441-85FF-C28FB6C440CB}" srcOrd="1" destOrd="0" parTransId="{00E9CE02-52F0-4BAC-A4D8-C0B385EBE65E}" sibTransId="{A9814174-5D81-45B3-A29F-0F7DFE7EFABF}"/>
    <dgm:cxn modelId="{332F0682-3334-490B-9BA8-AAC3F7E0B6BF}" type="presOf" srcId="{F7506999-66E2-43E2-BBDF-46E874EA690E}" destId="{0DAF8292-B63B-4403-923B-82E9531ED205}" srcOrd="0" destOrd="0" presId="urn:microsoft.com/office/officeart/2005/8/layout/vList5"/>
    <dgm:cxn modelId="{28644E6C-63F9-443E-A2B8-9A45784627EE}" type="presOf" srcId="{4E0572DB-BDB3-405D-BC1E-258C8A4B3D48}" destId="{D57E4EB1-52B7-4DAD-8F05-2EB676043709}" srcOrd="0" destOrd="2" presId="urn:microsoft.com/office/officeart/2005/8/layout/vList5"/>
    <dgm:cxn modelId="{6B78C920-2E12-4CDD-9197-9011E94B5464}" srcId="{6C9C2228-3F26-431D-B3AF-CC734C3C5E22}" destId="{8BA61286-55BC-4BE5-BC2D-1A4730165794}" srcOrd="2" destOrd="0" parTransId="{B2E708B1-375F-4123-B973-EFF3033842FD}" sibTransId="{B3DD21D2-31DD-4CA1-815B-44602072AA4A}"/>
    <dgm:cxn modelId="{D930F050-C410-4B5E-9B8B-762B3FED8207}" srcId="{6C9C2228-3F26-431D-B3AF-CC734C3C5E22}" destId="{F7506999-66E2-43E2-BBDF-46E874EA690E}" srcOrd="0" destOrd="0" parTransId="{9651C05D-3BF4-40D4-8300-675A76E810A0}" sibTransId="{9D9BCFD6-9871-4B89-9E6C-E27C597E8BB0}"/>
    <dgm:cxn modelId="{19931BDD-2986-418B-A6C2-29204B16657A}" srcId="{F986F082-7FCF-4441-85FF-C28FB6C440CB}" destId="{4E0572DB-BDB3-405D-BC1E-258C8A4B3D48}" srcOrd="2" destOrd="0" parTransId="{3806F5DC-78FD-4354-BE19-97DE9A6BBE8D}" sibTransId="{066760A0-03E2-4FB7-A0A7-EB53C36E88E7}"/>
    <dgm:cxn modelId="{9F592D32-DB25-4CF8-BA08-BE4D3DFA243F}" type="presOf" srcId="{92B3745C-631F-47C1-A399-C51B2D6A6659}" destId="{D57E4EB1-52B7-4DAD-8F05-2EB676043709}" srcOrd="0" destOrd="1" presId="urn:microsoft.com/office/officeart/2005/8/layout/vList5"/>
    <dgm:cxn modelId="{C91954B6-E62A-4EF4-BE1B-0A25FA52197E}" type="presOf" srcId="{77CDB38A-33C0-40CD-96DE-C7172A4EE2ED}" destId="{A975C5EA-8B3B-459D-975E-2F3AFF00294A}" srcOrd="0" destOrd="2" presId="urn:microsoft.com/office/officeart/2005/8/layout/vList5"/>
    <dgm:cxn modelId="{84C4104F-ECAF-48AF-8DB9-DD9CFD82B3FD}" type="presOf" srcId="{60D49D43-73B6-485E-8572-5041DE21FFA7}" destId="{A975C5EA-8B3B-459D-975E-2F3AFF00294A}" srcOrd="0" destOrd="0" presId="urn:microsoft.com/office/officeart/2005/8/layout/vList5"/>
    <dgm:cxn modelId="{4B9E354D-010F-40DE-BD1C-EEE867A65AD7}" type="presOf" srcId="{6C9C2228-3F26-431D-B3AF-CC734C3C5E22}" destId="{B88FB381-0169-4D44-A5CB-77E93A3FE5E5}" srcOrd="0" destOrd="0" presId="urn:microsoft.com/office/officeart/2005/8/layout/vList5"/>
    <dgm:cxn modelId="{C545441F-3EC9-4A02-BEF8-ABDC517B87FA}" srcId="{F7506999-66E2-43E2-BBDF-46E874EA690E}" destId="{3C2A9648-CB89-4C31-A85D-351780D324F0}" srcOrd="0" destOrd="0" parTransId="{7F97F75C-B370-4B2A-BF40-FCE573C31292}" sibTransId="{E2C4A51A-4D10-4A8D-A66C-FDCC1FF265EF}"/>
    <dgm:cxn modelId="{D8D2C33C-E5C3-4DDB-93C5-706F396DC011}" srcId="{8BA61286-55BC-4BE5-BC2D-1A4730165794}" destId="{77CDB38A-33C0-40CD-96DE-C7172A4EE2ED}" srcOrd="2" destOrd="0" parTransId="{78BCD5C5-0CDC-4BD6-9A4C-7D709016FA0E}" sibTransId="{520638DA-F22B-46F4-95CC-674BFDC8246E}"/>
    <dgm:cxn modelId="{2D3427C3-5964-4CEF-9CAE-78FB232D7F1E}" type="presOf" srcId="{7DD039A4-4F19-44BF-BB88-9B70CE4F9EBA}" destId="{A975C5EA-8B3B-459D-975E-2F3AFF00294A}" srcOrd="0" destOrd="3" presId="urn:microsoft.com/office/officeart/2005/8/layout/vList5"/>
    <dgm:cxn modelId="{FF50D9D4-AD43-46EE-B710-2702F61153DC}" srcId="{8BA61286-55BC-4BE5-BC2D-1A4730165794}" destId="{E9D0BD1A-B9D4-4F6C-AB4C-0850D69FB765}" srcOrd="1" destOrd="0" parTransId="{6F78F702-83AF-4A2A-9B29-421A732D0105}" sibTransId="{77A69D5A-E826-4C21-8541-466C2B68518B}"/>
    <dgm:cxn modelId="{B436DD28-4876-4185-93F4-407CDE31D58A}" srcId="{8BA61286-55BC-4BE5-BC2D-1A4730165794}" destId="{60D49D43-73B6-485E-8572-5041DE21FFA7}" srcOrd="0" destOrd="0" parTransId="{C2C32A5E-01D3-41B6-A8B9-72AAB587B3B9}" sibTransId="{9D03350D-DAB2-4381-8FE2-6A8506846ECD}"/>
    <dgm:cxn modelId="{FAE08353-A06D-41B0-AE29-D607D075DF49}" type="presOf" srcId="{F986F082-7FCF-4441-85FF-C28FB6C440CB}" destId="{A2CA1250-4AD4-4521-B223-4B75ED36061F}" srcOrd="0" destOrd="0" presId="urn:microsoft.com/office/officeart/2005/8/layout/vList5"/>
    <dgm:cxn modelId="{1D9D28F4-24B7-4297-A5D5-1F9F69B61703}" srcId="{F986F082-7FCF-4441-85FF-C28FB6C440CB}" destId="{92B3745C-631F-47C1-A399-C51B2D6A6659}" srcOrd="1" destOrd="0" parTransId="{0E5F2003-332C-445B-9D13-ECB59BB915B7}" sibTransId="{FB9C5605-A5DC-417D-9B9C-971C6D6C592E}"/>
    <dgm:cxn modelId="{960EF591-4B93-4266-81AA-18246F24362A}" type="presOf" srcId="{8BA61286-55BC-4BE5-BC2D-1A4730165794}" destId="{F80D9266-EE6A-48AE-9E39-44C4365CC57F}" srcOrd="0" destOrd="0" presId="urn:microsoft.com/office/officeart/2005/8/layout/vList5"/>
    <dgm:cxn modelId="{71D3F5EE-5CBF-4E70-BE1E-6D1483C4171B}" type="presParOf" srcId="{B88FB381-0169-4D44-A5CB-77E93A3FE5E5}" destId="{FBAC58C6-B28E-42B5-8CC5-32DFA6D3E355}" srcOrd="0" destOrd="0" presId="urn:microsoft.com/office/officeart/2005/8/layout/vList5"/>
    <dgm:cxn modelId="{2D884ED1-D9F9-4E7F-A9A7-F9EF25370E0A}" type="presParOf" srcId="{FBAC58C6-B28E-42B5-8CC5-32DFA6D3E355}" destId="{0DAF8292-B63B-4403-923B-82E9531ED205}" srcOrd="0" destOrd="0" presId="urn:microsoft.com/office/officeart/2005/8/layout/vList5"/>
    <dgm:cxn modelId="{43C8A9A4-46B9-4F08-86E8-3B0010D6A1DA}" type="presParOf" srcId="{FBAC58C6-B28E-42B5-8CC5-32DFA6D3E355}" destId="{001A5848-BC06-4ABF-B46D-AFB2F46362D6}" srcOrd="1" destOrd="0" presId="urn:microsoft.com/office/officeart/2005/8/layout/vList5"/>
    <dgm:cxn modelId="{17428303-6273-4FFB-A877-E4BE62643EAE}" type="presParOf" srcId="{B88FB381-0169-4D44-A5CB-77E93A3FE5E5}" destId="{94467AEB-9D07-4651-BEE4-769F7BDCC00E}" srcOrd="1" destOrd="0" presId="urn:microsoft.com/office/officeart/2005/8/layout/vList5"/>
    <dgm:cxn modelId="{D56B41CE-C7D8-470D-815A-32A390BD988A}" type="presParOf" srcId="{B88FB381-0169-4D44-A5CB-77E93A3FE5E5}" destId="{0F974F82-0A9C-4FA3-B592-A3CDC737A570}" srcOrd="2" destOrd="0" presId="urn:microsoft.com/office/officeart/2005/8/layout/vList5"/>
    <dgm:cxn modelId="{1423E446-6D02-4531-BBEC-E4B2A574801D}" type="presParOf" srcId="{0F974F82-0A9C-4FA3-B592-A3CDC737A570}" destId="{A2CA1250-4AD4-4521-B223-4B75ED36061F}" srcOrd="0" destOrd="0" presId="urn:microsoft.com/office/officeart/2005/8/layout/vList5"/>
    <dgm:cxn modelId="{3A9641BC-0C79-4EB7-92E0-506C9C1C4154}" type="presParOf" srcId="{0F974F82-0A9C-4FA3-B592-A3CDC737A570}" destId="{D57E4EB1-52B7-4DAD-8F05-2EB676043709}" srcOrd="1" destOrd="0" presId="urn:microsoft.com/office/officeart/2005/8/layout/vList5"/>
    <dgm:cxn modelId="{46C26C3B-13E0-42AD-BD56-2C6AFFE522CE}" type="presParOf" srcId="{B88FB381-0169-4D44-A5CB-77E93A3FE5E5}" destId="{A777017C-4F33-4C23-8965-B89837EB0C07}" srcOrd="3" destOrd="0" presId="urn:microsoft.com/office/officeart/2005/8/layout/vList5"/>
    <dgm:cxn modelId="{323E5D2B-02EB-4E9E-A519-8BF75C18CD8C}" type="presParOf" srcId="{B88FB381-0169-4D44-A5CB-77E93A3FE5E5}" destId="{9DCDD698-9FA7-40A7-B8F8-2D4FD20B2621}" srcOrd="4" destOrd="0" presId="urn:microsoft.com/office/officeart/2005/8/layout/vList5"/>
    <dgm:cxn modelId="{C2F9BAED-5F76-44E1-8796-F539DA22F622}" type="presParOf" srcId="{9DCDD698-9FA7-40A7-B8F8-2D4FD20B2621}" destId="{F80D9266-EE6A-48AE-9E39-44C4365CC57F}" srcOrd="0" destOrd="0" presId="urn:microsoft.com/office/officeart/2005/8/layout/vList5"/>
    <dgm:cxn modelId="{C02BA3F4-8753-4911-9BD0-922506C02770}" type="presParOf" srcId="{9DCDD698-9FA7-40A7-B8F8-2D4FD20B2621}" destId="{A975C5EA-8B3B-459D-975E-2F3AFF0029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AC59E-E0C5-4817-97C4-2F44F24001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9FADC0-BD5E-4BBF-951F-CE9BE7FC2423}">
      <dgm:prSet phldrT="[Текст]" custT="1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В УСЛОВИЯХ ГЛОБАЛИЗАЦИИ ОБЩЕСТВЕННЫХ ОТНОШЕНИЙ АКТУАЛЬНА ТЕМА ГРАЖДАНСКО – ПАТРИОТИЧЕСКОГО ВОСПИТАНИЯ КАК ОСНОВНОГО ИНСТРУМЕНТА СОХРАНЕНИЯ СОБСТВЕННОЙ ИДЕНТИЧНОСТИ, ТРАДИЦИОННЫХ ДУХОВНЫХ ЦЕННОСТЕЙ И ЗАКРЕПЛЕНИЯ ИХ У ОБУЧАЮЩИХСЯ</a:t>
          </a:r>
          <a:endParaRPr lang="ru-RU" sz="1800" dirty="0"/>
        </a:p>
      </dgm:t>
    </dgm:pt>
    <dgm:pt modelId="{D31874D6-8590-4358-BD3F-78AE53EC64F2}" type="parTrans" cxnId="{263E0AD9-1EB5-47A0-8DD8-92801975F49D}">
      <dgm:prSet/>
      <dgm:spPr/>
      <dgm:t>
        <a:bodyPr/>
        <a:lstStyle/>
        <a:p>
          <a:endParaRPr lang="ru-RU"/>
        </a:p>
      </dgm:t>
    </dgm:pt>
    <dgm:pt modelId="{8B88AF26-C92A-48D2-AD78-B7589EECF85F}" type="sibTrans" cxnId="{263E0AD9-1EB5-47A0-8DD8-92801975F49D}">
      <dgm:prSet/>
      <dgm:spPr/>
      <dgm:t>
        <a:bodyPr/>
        <a:lstStyle/>
        <a:p>
          <a:endParaRPr lang="ru-RU"/>
        </a:p>
      </dgm:t>
    </dgm:pt>
    <dgm:pt modelId="{C811E6D0-7987-4ACB-BC34-C6ED0936AA6E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ПРОБЛЕМА</a:t>
          </a:r>
          <a:endParaRPr lang="ru-RU" sz="2000" dirty="0"/>
        </a:p>
      </dgm:t>
    </dgm:pt>
    <dgm:pt modelId="{7BF90A31-DB34-44EE-BCA5-3ADAF555C4A1}" type="parTrans" cxnId="{4FEECCB9-A818-4CBB-B033-40FC07F08E36}">
      <dgm:prSet/>
      <dgm:spPr/>
      <dgm:t>
        <a:bodyPr/>
        <a:lstStyle/>
        <a:p>
          <a:endParaRPr lang="ru-RU"/>
        </a:p>
      </dgm:t>
    </dgm:pt>
    <dgm:pt modelId="{F4032AEA-45A2-4A6C-860D-48F57D5ECBE0}" type="sibTrans" cxnId="{4FEECCB9-A818-4CBB-B033-40FC07F08E36}">
      <dgm:prSet/>
      <dgm:spPr/>
      <dgm:t>
        <a:bodyPr/>
        <a:lstStyle/>
        <a:p>
          <a:endParaRPr lang="ru-RU"/>
        </a:p>
      </dgm:t>
    </dgm:pt>
    <dgm:pt modelId="{D6469EF7-8BEC-4CA2-90C1-CB46106DF100}">
      <dgm:prSet phldrT="[Текст]" custT="1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СОХРАНЕНИЕ ГРАЖДАНСКОЙ ИДЕНТИЧНОСТИ;</a:t>
          </a:r>
          <a:endParaRPr lang="ru-RU" sz="1800" dirty="0"/>
        </a:p>
      </dgm:t>
    </dgm:pt>
    <dgm:pt modelId="{897A0D27-3B7E-44B3-84AA-15F540DD885D}" type="parTrans" cxnId="{36F8F958-7F9E-4D25-B4E7-036753959643}">
      <dgm:prSet/>
      <dgm:spPr/>
      <dgm:t>
        <a:bodyPr/>
        <a:lstStyle/>
        <a:p>
          <a:endParaRPr lang="ru-RU"/>
        </a:p>
      </dgm:t>
    </dgm:pt>
    <dgm:pt modelId="{EA2BEE75-7565-479E-9A4F-7BF30BF6B0E5}" type="sibTrans" cxnId="{36F8F958-7F9E-4D25-B4E7-036753959643}">
      <dgm:prSet/>
      <dgm:spPr/>
      <dgm:t>
        <a:bodyPr/>
        <a:lstStyle/>
        <a:p>
          <a:endParaRPr lang="ru-RU"/>
        </a:p>
      </dgm:t>
    </dgm:pt>
    <dgm:pt modelId="{9E787BE6-9A57-42AF-BD8D-4F7A432F3B32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ФГОС</a:t>
          </a:r>
          <a:endParaRPr lang="ru-RU" sz="2000" dirty="0"/>
        </a:p>
      </dgm:t>
    </dgm:pt>
    <dgm:pt modelId="{0EF06363-35E5-4675-BB59-A2FD06E636FB}" type="parTrans" cxnId="{B4BE0FE0-079F-4357-88D6-262C4C583B32}">
      <dgm:prSet/>
      <dgm:spPr/>
      <dgm:t>
        <a:bodyPr/>
        <a:lstStyle/>
        <a:p>
          <a:endParaRPr lang="ru-RU"/>
        </a:p>
      </dgm:t>
    </dgm:pt>
    <dgm:pt modelId="{DD91F682-C5CB-4512-9EC7-3E800C113BE8}" type="sibTrans" cxnId="{B4BE0FE0-079F-4357-88D6-262C4C583B32}">
      <dgm:prSet/>
      <dgm:spPr/>
      <dgm:t>
        <a:bodyPr/>
        <a:lstStyle/>
        <a:p>
          <a:endParaRPr lang="ru-RU"/>
        </a:p>
      </dgm:t>
    </dgm:pt>
    <dgm:pt modelId="{EF00829E-8571-4344-940F-B7E99E10381A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ПРОЦЕСС</a:t>
          </a:r>
          <a:endParaRPr lang="ru-RU" sz="2000" dirty="0"/>
        </a:p>
      </dgm:t>
    </dgm:pt>
    <dgm:pt modelId="{7441AD91-6163-476F-AA86-345EFBA9537C}" type="sibTrans" cxnId="{4333206B-3F36-4768-B8AF-4128399BD4AF}">
      <dgm:prSet/>
      <dgm:spPr/>
      <dgm:t>
        <a:bodyPr/>
        <a:lstStyle/>
        <a:p>
          <a:endParaRPr lang="ru-RU"/>
        </a:p>
      </dgm:t>
    </dgm:pt>
    <dgm:pt modelId="{F3E68BA9-B17D-4113-B9CC-CFB64003BD2D}" type="parTrans" cxnId="{4333206B-3F36-4768-B8AF-4128399BD4AF}">
      <dgm:prSet/>
      <dgm:spPr/>
      <dgm:t>
        <a:bodyPr/>
        <a:lstStyle/>
        <a:p>
          <a:endParaRPr lang="ru-RU"/>
        </a:p>
      </dgm:t>
    </dgm:pt>
    <dgm:pt modelId="{67D3B85F-FB9F-435C-9038-B7BBEB3C43AA}">
      <dgm:prSet phldrT="[Текст]" custT="1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НЕДОСТАТОЧНОЕ РАЗВИТИЕ ФОРМ И МЕТОДОВ НА ОСНОВЕ НОВЫХ ИНФОРМАЦИОННЫХ ТЕХНОЛОГИЙ В ГРАЖДАНСКО – ПАТРИОТИЧЕСКОМ ВОСПИТАНИИ С УЧЕТОМ ОСОБЕННОСТЕЙ СЕЛА, ПРИ УСЛОВИИ ОГРАНИЧЕННОГО  КРУГА ВЗАИМОДЕЙСТВИЯ СОЦИАЛЬНЫХ СУБЪЕКТОВ</a:t>
          </a:r>
          <a:endParaRPr lang="ru-RU" sz="1800" dirty="0"/>
        </a:p>
      </dgm:t>
    </dgm:pt>
    <dgm:pt modelId="{0E7A065D-1B0E-4570-92E3-F4DA912563C0}" type="parTrans" cxnId="{F9C16572-537E-4D43-8939-BEA5FCFFED29}">
      <dgm:prSet/>
      <dgm:spPr/>
      <dgm:t>
        <a:bodyPr/>
        <a:lstStyle/>
        <a:p>
          <a:endParaRPr lang="ru-RU"/>
        </a:p>
      </dgm:t>
    </dgm:pt>
    <dgm:pt modelId="{12D13CDA-8A08-4CA7-9FCE-144653720E90}" type="sibTrans" cxnId="{F9C16572-537E-4D43-8939-BEA5FCFFED29}">
      <dgm:prSet/>
      <dgm:spPr/>
      <dgm:t>
        <a:bodyPr/>
        <a:lstStyle/>
        <a:p>
          <a:endParaRPr lang="ru-RU"/>
        </a:p>
      </dgm:t>
    </dgm:pt>
    <dgm:pt modelId="{62D3B74E-7345-47E6-ACDC-54219F7F274B}">
      <dgm:prSet phldrT="[Текст]" custT="1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800" dirty="0" smtClean="0"/>
            <a:t>ТРЕБОВАНИЕ-ВОСПИТАТЬ ГРАЖДАНИНА – ПАТРИОТА, УЧИТЫВАЯ ИСТОРИКО-КУЛЬТУРНУЮ СПЕЦИФИКУ РЕГИОНА, ЧЕРЕЗ АКТИВНУЮ ДЕЯТЕЛЬНОСТЬ ПОЗНАЮЩЕГО СУБЪЕКТА</a:t>
          </a:r>
          <a:endParaRPr lang="ru-RU" sz="1800" dirty="0"/>
        </a:p>
      </dgm:t>
    </dgm:pt>
    <dgm:pt modelId="{8CAE39BF-FFD5-4744-9996-4BA8A4AFB49C}" type="sibTrans" cxnId="{158C762A-B2A5-4FD3-AEC8-B07A6F987EC4}">
      <dgm:prSet/>
      <dgm:spPr/>
      <dgm:t>
        <a:bodyPr/>
        <a:lstStyle/>
        <a:p>
          <a:endParaRPr lang="ru-RU"/>
        </a:p>
      </dgm:t>
    </dgm:pt>
    <dgm:pt modelId="{A90616F7-0953-4422-A46B-1BF8C431B94B}" type="parTrans" cxnId="{158C762A-B2A5-4FD3-AEC8-B07A6F987EC4}">
      <dgm:prSet/>
      <dgm:spPr/>
      <dgm:t>
        <a:bodyPr/>
        <a:lstStyle/>
        <a:p>
          <a:endParaRPr lang="ru-RU"/>
        </a:p>
      </dgm:t>
    </dgm:pt>
    <dgm:pt modelId="{1F952232-2303-4197-A5A9-E397152D5C31}" type="pres">
      <dgm:prSet presAssocID="{BFAAC59E-E0C5-4817-97C4-2F44F24001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5C71B7-3575-48FD-8514-748148712DFB}" type="pres">
      <dgm:prSet presAssocID="{EF00829E-8571-4344-940F-B7E99E10381A}" presName="composite" presStyleCnt="0"/>
      <dgm:spPr/>
    </dgm:pt>
    <dgm:pt modelId="{512E6866-2B5B-4F97-94BF-60C42B0C64F0}" type="pres">
      <dgm:prSet presAssocID="{EF00829E-8571-4344-940F-B7E99E1038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38633-4C18-49C9-9DCE-3D12B5D5127A}" type="pres">
      <dgm:prSet presAssocID="{EF00829E-8571-4344-940F-B7E99E10381A}" presName="descendantText" presStyleLbl="alignAcc1" presStyleIdx="0" presStyleCnt="3" custScaleY="12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AC8F4-A376-46E6-9D50-FC9ABF3FAA45}" type="pres">
      <dgm:prSet presAssocID="{7441AD91-6163-476F-AA86-345EFBA9537C}" presName="sp" presStyleCnt="0"/>
      <dgm:spPr/>
    </dgm:pt>
    <dgm:pt modelId="{26DBEE67-9DB1-4948-BAF5-7840815D6190}" type="pres">
      <dgm:prSet presAssocID="{C811E6D0-7987-4ACB-BC34-C6ED0936AA6E}" presName="composite" presStyleCnt="0"/>
      <dgm:spPr/>
    </dgm:pt>
    <dgm:pt modelId="{D5A0CAF0-D412-49BD-B755-2BF5E42037E0}" type="pres">
      <dgm:prSet presAssocID="{C811E6D0-7987-4ACB-BC34-C6ED0936AA6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41A81-5282-486A-AD0E-937BE5388BA9}" type="pres">
      <dgm:prSet presAssocID="{C811E6D0-7987-4ACB-BC34-C6ED0936AA6E}" presName="descendantText" presStyleLbl="alignAcc1" presStyleIdx="1" presStyleCnt="3" custScaleY="119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4C0A3-B897-427C-9C15-D21ED31B88C5}" type="pres">
      <dgm:prSet presAssocID="{F4032AEA-45A2-4A6C-860D-48F57D5ECBE0}" presName="sp" presStyleCnt="0"/>
      <dgm:spPr/>
    </dgm:pt>
    <dgm:pt modelId="{5F64F225-4928-4677-9FBC-10A01F96C774}" type="pres">
      <dgm:prSet presAssocID="{9E787BE6-9A57-42AF-BD8D-4F7A432F3B32}" presName="composite" presStyleCnt="0"/>
      <dgm:spPr/>
    </dgm:pt>
    <dgm:pt modelId="{E5E35668-F012-42BD-9413-94E301BC2625}" type="pres">
      <dgm:prSet presAssocID="{9E787BE6-9A57-42AF-BD8D-4F7A432F3B3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59377-C1F8-43FF-8378-A3A04E614394}" type="pres">
      <dgm:prSet presAssocID="{9E787BE6-9A57-42AF-BD8D-4F7A432F3B3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BF6692-8573-40EB-99FB-4F5727EA9694}" type="presOf" srcId="{D6469EF7-8BEC-4CA2-90C1-CB46106DF100}" destId="{6FF41A81-5282-486A-AD0E-937BE5388BA9}" srcOrd="0" destOrd="0" presId="urn:microsoft.com/office/officeart/2005/8/layout/chevron2"/>
    <dgm:cxn modelId="{B4BE0FE0-079F-4357-88D6-262C4C583B32}" srcId="{BFAAC59E-E0C5-4817-97C4-2F44F24001F3}" destId="{9E787BE6-9A57-42AF-BD8D-4F7A432F3B32}" srcOrd="2" destOrd="0" parTransId="{0EF06363-35E5-4675-BB59-A2FD06E636FB}" sibTransId="{DD91F682-C5CB-4512-9EC7-3E800C113BE8}"/>
    <dgm:cxn modelId="{D8C18E9C-6682-422E-9505-119CA25DE1AF}" type="presOf" srcId="{9E787BE6-9A57-42AF-BD8D-4F7A432F3B32}" destId="{E5E35668-F012-42BD-9413-94E301BC2625}" srcOrd="0" destOrd="0" presId="urn:microsoft.com/office/officeart/2005/8/layout/chevron2"/>
    <dgm:cxn modelId="{4333206B-3F36-4768-B8AF-4128399BD4AF}" srcId="{BFAAC59E-E0C5-4817-97C4-2F44F24001F3}" destId="{EF00829E-8571-4344-940F-B7E99E10381A}" srcOrd="0" destOrd="0" parTransId="{F3E68BA9-B17D-4113-B9CC-CFB64003BD2D}" sibTransId="{7441AD91-6163-476F-AA86-345EFBA9537C}"/>
    <dgm:cxn modelId="{4FEECCB9-A818-4CBB-B033-40FC07F08E36}" srcId="{BFAAC59E-E0C5-4817-97C4-2F44F24001F3}" destId="{C811E6D0-7987-4ACB-BC34-C6ED0936AA6E}" srcOrd="1" destOrd="0" parTransId="{7BF90A31-DB34-44EE-BCA5-3ADAF555C4A1}" sibTransId="{F4032AEA-45A2-4A6C-860D-48F57D5ECBE0}"/>
    <dgm:cxn modelId="{F620817D-61CD-46C6-8348-37460D05B8D1}" type="presOf" srcId="{BFAAC59E-E0C5-4817-97C4-2F44F24001F3}" destId="{1F952232-2303-4197-A5A9-E397152D5C31}" srcOrd="0" destOrd="0" presId="urn:microsoft.com/office/officeart/2005/8/layout/chevron2"/>
    <dgm:cxn modelId="{263E0AD9-1EB5-47A0-8DD8-92801975F49D}" srcId="{EF00829E-8571-4344-940F-B7E99E10381A}" destId="{939FADC0-BD5E-4BBF-951F-CE9BE7FC2423}" srcOrd="0" destOrd="0" parTransId="{D31874D6-8590-4358-BD3F-78AE53EC64F2}" sibTransId="{8B88AF26-C92A-48D2-AD78-B7589EECF85F}"/>
    <dgm:cxn modelId="{71C79E7F-A635-48C4-B226-40DF2DA95D17}" type="presOf" srcId="{C811E6D0-7987-4ACB-BC34-C6ED0936AA6E}" destId="{D5A0CAF0-D412-49BD-B755-2BF5E42037E0}" srcOrd="0" destOrd="0" presId="urn:microsoft.com/office/officeart/2005/8/layout/chevron2"/>
    <dgm:cxn modelId="{158C762A-B2A5-4FD3-AEC8-B07A6F987EC4}" srcId="{9E787BE6-9A57-42AF-BD8D-4F7A432F3B32}" destId="{62D3B74E-7345-47E6-ACDC-54219F7F274B}" srcOrd="0" destOrd="0" parTransId="{A90616F7-0953-4422-A46B-1BF8C431B94B}" sibTransId="{8CAE39BF-FFD5-4744-9996-4BA8A4AFB49C}"/>
    <dgm:cxn modelId="{36F8F958-7F9E-4D25-B4E7-036753959643}" srcId="{C811E6D0-7987-4ACB-BC34-C6ED0936AA6E}" destId="{D6469EF7-8BEC-4CA2-90C1-CB46106DF100}" srcOrd="0" destOrd="0" parTransId="{897A0D27-3B7E-44B3-84AA-15F540DD885D}" sibTransId="{EA2BEE75-7565-479E-9A4F-7BF30BF6B0E5}"/>
    <dgm:cxn modelId="{AEAC95E0-6CAD-456B-ADBD-C0F663BF34E5}" type="presOf" srcId="{939FADC0-BD5E-4BBF-951F-CE9BE7FC2423}" destId="{68D38633-4C18-49C9-9DCE-3D12B5D5127A}" srcOrd="0" destOrd="0" presId="urn:microsoft.com/office/officeart/2005/8/layout/chevron2"/>
    <dgm:cxn modelId="{57DE39F1-8D25-4B11-A571-15FBA7D98C32}" type="presOf" srcId="{62D3B74E-7345-47E6-ACDC-54219F7F274B}" destId="{09C59377-C1F8-43FF-8378-A3A04E614394}" srcOrd="0" destOrd="0" presId="urn:microsoft.com/office/officeart/2005/8/layout/chevron2"/>
    <dgm:cxn modelId="{1AD9F4DE-501A-4717-94E0-99589BAE8A96}" type="presOf" srcId="{EF00829E-8571-4344-940F-B7E99E10381A}" destId="{512E6866-2B5B-4F97-94BF-60C42B0C64F0}" srcOrd="0" destOrd="0" presId="urn:microsoft.com/office/officeart/2005/8/layout/chevron2"/>
    <dgm:cxn modelId="{F9C16572-537E-4D43-8939-BEA5FCFFED29}" srcId="{C811E6D0-7987-4ACB-BC34-C6ED0936AA6E}" destId="{67D3B85F-FB9F-435C-9038-B7BBEB3C43AA}" srcOrd="1" destOrd="0" parTransId="{0E7A065D-1B0E-4570-92E3-F4DA912563C0}" sibTransId="{12D13CDA-8A08-4CA7-9FCE-144653720E90}"/>
    <dgm:cxn modelId="{84E64B8F-7800-4FD2-99ED-77942FF0E492}" type="presOf" srcId="{67D3B85F-FB9F-435C-9038-B7BBEB3C43AA}" destId="{6FF41A81-5282-486A-AD0E-937BE5388BA9}" srcOrd="0" destOrd="1" presId="urn:microsoft.com/office/officeart/2005/8/layout/chevron2"/>
    <dgm:cxn modelId="{57160AD1-3CCA-4A9E-9E69-81482AE7860B}" type="presParOf" srcId="{1F952232-2303-4197-A5A9-E397152D5C31}" destId="{DD5C71B7-3575-48FD-8514-748148712DFB}" srcOrd="0" destOrd="0" presId="urn:microsoft.com/office/officeart/2005/8/layout/chevron2"/>
    <dgm:cxn modelId="{79EA9A35-3766-43F4-9530-D8283543ED83}" type="presParOf" srcId="{DD5C71B7-3575-48FD-8514-748148712DFB}" destId="{512E6866-2B5B-4F97-94BF-60C42B0C64F0}" srcOrd="0" destOrd="0" presId="urn:microsoft.com/office/officeart/2005/8/layout/chevron2"/>
    <dgm:cxn modelId="{76AC8DAC-310B-48DE-8584-B97CC9672ADE}" type="presParOf" srcId="{DD5C71B7-3575-48FD-8514-748148712DFB}" destId="{68D38633-4C18-49C9-9DCE-3D12B5D5127A}" srcOrd="1" destOrd="0" presId="urn:microsoft.com/office/officeart/2005/8/layout/chevron2"/>
    <dgm:cxn modelId="{BAE358E3-477D-48ED-9A77-DF5AA34F46FA}" type="presParOf" srcId="{1F952232-2303-4197-A5A9-E397152D5C31}" destId="{5DFAC8F4-A376-46E6-9D50-FC9ABF3FAA45}" srcOrd="1" destOrd="0" presId="urn:microsoft.com/office/officeart/2005/8/layout/chevron2"/>
    <dgm:cxn modelId="{81BA64F8-3CAE-4320-8C10-ECD2369DA417}" type="presParOf" srcId="{1F952232-2303-4197-A5A9-E397152D5C31}" destId="{26DBEE67-9DB1-4948-BAF5-7840815D6190}" srcOrd="2" destOrd="0" presId="urn:microsoft.com/office/officeart/2005/8/layout/chevron2"/>
    <dgm:cxn modelId="{A9EDD847-311F-44FB-90A4-68630F1EA7C7}" type="presParOf" srcId="{26DBEE67-9DB1-4948-BAF5-7840815D6190}" destId="{D5A0CAF0-D412-49BD-B755-2BF5E42037E0}" srcOrd="0" destOrd="0" presId="urn:microsoft.com/office/officeart/2005/8/layout/chevron2"/>
    <dgm:cxn modelId="{120C22E7-E48B-4BAF-8487-764E072138E4}" type="presParOf" srcId="{26DBEE67-9DB1-4948-BAF5-7840815D6190}" destId="{6FF41A81-5282-486A-AD0E-937BE5388BA9}" srcOrd="1" destOrd="0" presId="urn:microsoft.com/office/officeart/2005/8/layout/chevron2"/>
    <dgm:cxn modelId="{9BE38112-AA69-4196-87D7-43ADD1800BB9}" type="presParOf" srcId="{1F952232-2303-4197-A5A9-E397152D5C31}" destId="{92D4C0A3-B897-427C-9C15-D21ED31B88C5}" srcOrd="3" destOrd="0" presId="urn:microsoft.com/office/officeart/2005/8/layout/chevron2"/>
    <dgm:cxn modelId="{9A9CB8F1-E609-4BDE-9404-12C47553228B}" type="presParOf" srcId="{1F952232-2303-4197-A5A9-E397152D5C31}" destId="{5F64F225-4928-4677-9FBC-10A01F96C774}" srcOrd="4" destOrd="0" presId="urn:microsoft.com/office/officeart/2005/8/layout/chevron2"/>
    <dgm:cxn modelId="{0CEA73A7-D8FA-49C5-9C41-A66668BF90E2}" type="presParOf" srcId="{5F64F225-4928-4677-9FBC-10A01F96C774}" destId="{E5E35668-F012-42BD-9413-94E301BC2625}" srcOrd="0" destOrd="0" presId="urn:microsoft.com/office/officeart/2005/8/layout/chevron2"/>
    <dgm:cxn modelId="{E80FE376-3DA3-4FA4-ADCF-515DC9BB48A6}" type="presParOf" srcId="{5F64F225-4928-4677-9FBC-10A01F96C774}" destId="{09C59377-C1F8-43FF-8378-A3A04E6143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669E3-4357-44DF-AB2A-6D367D5ADA5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BF6D90-F4E6-4817-83BE-39FF5B08FB06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400" dirty="0" smtClean="0"/>
            <a:t>Духовно-нравственное развитие</a:t>
          </a:r>
          <a:endParaRPr lang="ru-RU" sz="1400" dirty="0"/>
        </a:p>
      </dgm:t>
    </dgm:pt>
    <dgm:pt modelId="{FDF016AE-36D9-421D-995A-F880549E8F3A}" type="parTrans" cxnId="{95700807-D39F-4C37-8D12-4C5CE554070E}">
      <dgm:prSet/>
      <dgm:spPr/>
      <dgm:t>
        <a:bodyPr/>
        <a:lstStyle/>
        <a:p>
          <a:endParaRPr lang="ru-RU"/>
        </a:p>
      </dgm:t>
    </dgm:pt>
    <dgm:pt modelId="{2DD0CC37-AC3A-4E3E-A184-94B91D21B662}" type="sibTrans" cxnId="{95700807-D39F-4C37-8D12-4C5CE554070E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Сохранение гражданской идентичности</a:t>
          </a:r>
          <a:endParaRPr lang="ru-RU" dirty="0"/>
        </a:p>
      </dgm:t>
    </dgm:pt>
    <dgm:pt modelId="{61199A7C-A1BC-4975-80A8-4D03417EC6F6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ЗАДАЧИ</a:t>
          </a:r>
          <a:endParaRPr lang="ru-RU" sz="2400" dirty="0"/>
        </a:p>
      </dgm:t>
    </dgm:pt>
    <dgm:pt modelId="{CC72C742-9E95-4C6D-A63E-3B8D50F10855}" type="parTrans" cxnId="{10D79642-A748-47B5-8DE1-086874FF1086}">
      <dgm:prSet/>
      <dgm:spPr/>
      <dgm:t>
        <a:bodyPr/>
        <a:lstStyle/>
        <a:p>
          <a:endParaRPr lang="ru-RU"/>
        </a:p>
      </dgm:t>
    </dgm:pt>
    <dgm:pt modelId="{DE89BF71-3709-4E52-B468-F2833130D2CC}" type="sibTrans" cxnId="{10D79642-A748-47B5-8DE1-086874FF1086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Воспитание чувства любви к малой Родине</a:t>
          </a:r>
          <a:endParaRPr lang="ru-RU" dirty="0"/>
        </a:p>
      </dgm:t>
    </dgm:pt>
    <dgm:pt modelId="{5A72567E-9523-4DAD-8A8B-3537BC449F8A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400" dirty="0" smtClean="0"/>
            <a:t>Внедрение </a:t>
          </a:r>
          <a:r>
            <a:rPr lang="ru-RU" sz="1400" dirty="0" err="1" smtClean="0"/>
            <a:t>разноуровне-вого</a:t>
          </a:r>
          <a:r>
            <a:rPr lang="ru-RU" sz="1400" dirty="0" smtClean="0"/>
            <a:t> подхода изучения истории</a:t>
          </a:r>
          <a:endParaRPr lang="ru-RU" sz="1400" dirty="0"/>
        </a:p>
      </dgm:t>
    </dgm:pt>
    <dgm:pt modelId="{54FA5F17-994F-440D-A572-44AD0BAA06F0}" type="parTrans" cxnId="{08AAE56C-FF1C-43DB-A502-B15D434A2EE4}">
      <dgm:prSet/>
      <dgm:spPr/>
      <dgm:t>
        <a:bodyPr/>
        <a:lstStyle/>
        <a:p>
          <a:endParaRPr lang="ru-RU"/>
        </a:p>
      </dgm:t>
    </dgm:pt>
    <dgm:pt modelId="{671261BD-1C3B-43B6-8643-724473B2EDD1}" type="sibTrans" cxnId="{08AAE56C-FF1C-43DB-A502-B15D434A2EE4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Развитие гармонично-развитой личности</a:t>
          </a:r>
          <a:endParaRPr lang="ru-RU" dirty="0"/>
        </a:p>
      </dgm:t>
    </dgm:pt>
    <dgm:pt modelId="{52B1DFFC-1E1C-46C1-BC30-81FA3E5701B3}" type="pres">
      <dgm:prSet presAssocID="{345669E3-4357-44DF-AB2A-6D367D5ADA5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1D5A61-4FA1-47DB-9BB7-DD02F0B8EA88}" type="pres">
      <dgm:prSet presAssocID="{60BF6D90-F4E6-4817-83BE-39FF5B08FB06}" presName="composite" presStyleCnt="0"/>
      <dgm:spPr/>
    </dgm:pt>
    <dgm:pt modelId="{576E02EC-C9E4-4FE2-A060-3ED8FBB1FBCB}" type="pres">
      <dgm:prSet presAssocID="{60BF6D90-F4E6-4817-83BE-39FF5B08FB06}" presName="Parent1" presStyleLbl="node1" presStyleIdx="0" presStyleCnt="6" custScaleX="101473" custLinFactNeighborX="796" custLinFactNeighborY="4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58DF0-19DC-4017-8D51-66DA0529169F}" type="pres">
      <dgm:prSet presAssocID="{60BF6D90-F4E6-4817-83BE-39FF5B08FB0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907A9-0D06-4E9B-A03A-B1632A094E1D}" type="pres">
      <dgm:prSet presAssocID="{60BF6D90-F4E6-4817-83BE-39FF5B08FB06}" presName="BalanceSpacing" presStyleCnt="0"/>
      <dgm:spPr/>
    </dgm:pt>
    <dgm:pt modelId="{7361D4F9-D72B-45A6-A6D9-06B886B213CD}" type="pres">
      <dgm:prSet presAssocID="{60BF6D90-F4E6-4817-83BE-39FF5B08FB06}" presName="BalanceSpacing1" presStyleCnt="0"/>
      <dgm:spPr/>
    </dgm:pt>
    <dgm:pt modelId="{35E24674-1F09-4BE3-8BA2-26659F125388}" type="pres">
      <dgm:prSet presAssocID="{2DD0CC37-AC3A-4E3E-A184-94B91D21B662}" presName="Accent1Text" presStyleLbl="node1" presStyleIdx="1" presStyleCnt="6" custLinFactNeighborX="493" custLinFactNeighborY="161"/>
      <dgm:spPr/>
      <dgm:t>
        <a:bodyPr/>
        <a:lstStyle/>
        <a:p>
          <a:endParaRPr lang="ru-RU"/>
        </a:p>
      </dgm:t>
    </dgm:pt>
    <dgm:pt modelId="{1B2CA9B1-0811-4054-9A81-A807CAC1CF2C}" type="pres">
      <dgm:prSet presAssocID="{2DD0CC37-AC3A-4E3E-A184-94B91D21B662}" presName="spaceBetweenRectangles" presStyleCnt="0"/>
      <dgm:spPr/>
    </dgm:pt>
    <dgm:pt modelId="{72521428-133A-4C9E-9EEB-04D1E78B9F85}" type="pres">
      <dgm:prSet presAssocID="{61199A7C-A1BC-4975-80A8-4D03417EC6F6}" presName="composite" presStyleCnt="0"/>
      <dgm:spPr/>
    </dgm:pt>
    <dgm:pt modelId="{AE43A0AA-EEF7-4431-B7AF-6B5FF1BAB069}" type="pres">
      <dgm:prSet presAssocID="{61199A7C-A1BC-4975-80A8-4D03417EC6F6}" presName="Parent1" presStyleLbl="node1" presStyleIdx="2" presStyleCnt="6" custLinFactNeighborX="493" custLinFactNeighborY="-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AC0E9-DDC4-47FC-ABBE-DD226231B168}" type="pres">
      <dgm:prSet presAssocID="{61199A7C-A1BC-4975-80A8-4D03417EC6F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77D5A-9830-43C6-8BA9-702BEB1F749E}" type="pres">
      <dgm:prSet presAssocID="{61199A7C-A1BC-4975-80A8-4D03417EC6F6}" presName="BalanceSpacing" presStyleCnt="0"/>
      <dgm:spPr/>
    </dgm:pt>
    <dgm:pt modelId="{A4DDEADA-0B6D-4824-AB53-E94160243195}" type="pres">
      <dgm:prSet presAssocID="{61199A7C-A1BC-4975-80A8-4D03417EC6F6}" presName="BalanceSpacing1" presStyleCnt="0"/>
      <dgm:spPr/>
    </dgm:pt>
    <dgm:pt modelId="{16A2DB9A-5FFC-4BBE-96C6-9219DFE879DF}" type="pres">
      <dgm:prSet presAssocID="{DE89BF71-3709-4E52-B468-F2833130D2CC}" presName="Accent1Text" presStyleLbl="node1" presStyleIdx="3" presStyleCnt="6"/>
      <dgm:spPr/>
      <dgm:t>
        <a:bodyPr/>
        <a:lstStyle/>
        <a:p>
          <a:endParaRPr lang="ru-RU"/>
        </a:p>
      </dgm:t>
    </dgm:pt>
    <dgm:pt modelId="{0615B4F9-67A4-4659-A5CF-02F63476DA8D}" type="pres">
      <dgm:prSet presAssocID="{DE89BF71-3709-4E52-B468-F2833130D2CC}" presName="spaceBetweenRectangles" presStyleCnt="0"/>
      <dgm:spPr/>
    </dgm:pt>
    <dgm:pt modelId="{578A8593-5F75-4052-81B2-1C75CD2EE19B}" type="pres">
      <dgm:prSet presAssocID="{5A72567E-9523-4DAD-8A8B-3537BC449F8A}" presName="composite" presStyleCnt="0"/>
      <dgm:spPr/>
    </dgm:pt>
    <dgm:pt modelId="{A957EEC3-05E4-4A2F-A747-8BE5C8CFA192}" type="pres">
      <dgm:prSet presAssocID="{5A72567E-9523-4DAD-8A8B-3537BC449F8A}" presName="Parent1" presStyleLbl="node1" presStyleIdx="4" presStyleCnt="6" custScaleX="946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19249-A460-4A10-89C0-CB536BB2B336}" type="pres">
      <dgm:prSet presAssocID="{5A72567E-9523-4DAD-8A8B-3537BC449F8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AA137-5107-4607-A8E3-BD1D2209D2E7}" type="pres">
      <dgm:prSet presAssocID="{5A72567E-9523-4DAD-8A8B-3537BC449F8A}" presName="BalanceSpacing" presStyleCnt="0"/>
      <dgm:spPr/>
    </dgm:pt>
    <dgm:pt modelId="{0DB324C2-B08C-422A-86BF-2086D9EDC33D}" type="pres">
      <dgm:prSet presAssocID="{5A72567E-9523-4DAD-8A8B-3537BC449F8A}" presName="BalanceSpacing1" presStyleCnt="0"/>
      <dgm:spPr/>
    </dgm:pt>
    <dgm:pt modelId="{3FABC61F-CEA6-4172-8B67-287A98C9A9D8}" type="pres">
      <dgm:prSet presAssocID="{671261BD-1C3B-43B6-8643-724473B2EDD1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AC639BC0-543D-408D-9E4E-FBD4AAD5B409}" type="presOf" srcId="{2DD0CC37-AC3A-4E3E-A184-94B91D21B662}" destId="{35E24674-1F09-4BE3-8BA2-26659F125388}" srcOrd="0" destOrd="0" presId="urn:microsoft.com/office/officeart/2008/layout/AlternatingHexagons"/>
    <dgm:cxn modelId="{6C2BFBC6-B941-4DC6-AB22-8DBC20D442C4}" type="presOf" srcId="{671261BD-1C3B-43B6-8643-724473B2EDD1}" destId="{3FABC61F-CEA6-4172-8B67-287A98C9A9D8}" srcOrd="0" destOrd="0" presId="urn:microsoft.com/office/officeart/2008/layout/AlternatingHexagons"/>
    <dgm:cxn modelId="{E44C35F1-F114-4BFB-9F60-4C72E1989435}" type="presOf" srcId="{61199A7C-A1BC-4975-80A8-4D03417EC6F6}" destId="{AE43A0AA-EEF7-4431-B7AF-6B5FF1BAB069}" srcOrd="0" destOrd="0" presId="urn:microsoft.com/office/officeart/2008/layout/AlternatingHexagons"/>
    <dgm:cxn modelId="{FD65F6AA-4DBB-45C6-9936-80BE84A989CD}" type="presOf" srcId="{5A72567E-9523-4DAD-8A8B-3537BC449F8A}" destId="{A957EEC3-05E4-4A2F-A747-8BE5C8CFA192}" srcOrd="0" destOrd="0" presId="urn:microsoft.com/office/officeart/2008/layout/AlternatingHexagons"/>
    <dgm:cxn modelId="{08AAE56C-FF1C-43DB-A502-B15D434A2EE4}" srcId="{345669E3-4357-44DF-AB2A-6D367D5ADA5B}" destId="{5A72567E-9523-4DAD-8A8B-3537BC449F8A}" srcOrd="2" destOrd="0" parTransId="{54FA5F17-994F-440D-A572-44AD0BAA06F0}" sibTransId="{671261BD-1C3B-43B6-8643-724473B2EDD1}"/>
    <dgm:cxn modelId="{2F1B81C1-491D-46B4-ABD4-62212DC50A71}" type="presOf" srcId="{DE89BF71-3709-4E52-B468-F2833130D2CC}" destId="{16A2DB9A-5FFC-4BBE-96C6-9219DFE879DF}" srcOrd="0" destOrd="0" presId="urn:microsoft.com/office/officeart/2008/layout/AlternatingHexagons"/>
    <dgm:cxn modelId="{95700807-D39F-4C37-8D12-4C5CE554070E}" srcId="{345669E3-4357-44DF-AB2A-6D367D5ADA5B}" destId="{60BF6D90-F4E6-4817-83BE-39FF5B08FB06}" srcOrd="0" destOrd="0" parTransId="{FDF016AE-36D9-421D-995A-F880549E8F3A}" sibTransId="{2DD0CC37-AC3A-4E3E-A184-94B91D21B662}"/>
    <dgm:cxn modelId="{71E6C759-5405-4105-AA4E-8450F6891F1F}" type="presOf" srcId="{60BF6D90-F4E6-4817-83BE-39FF5B08FB06}" destId="{576E02EC-C9E4-4FE2-A060-3ED8FBB1FBCB}" srcOrd="0" destOrd="0" presId="urn:microsoft.com/office/officeart/2008/layout/AlternatingHexagons"/>
    <dgm:cxn modelId="{10D79642-A748-47B5-8DE1-086874FF1086}" srcId="{345669E3-4357-44DF-AB2A-6D367D5ADA5B}" destId="{61199A7C-A1BC-4975-80A8-4D03417EC6F6}" srcOrd="1" destOrd="0" parTransId="{CC72C742-9E95-4C6D-A63E-3B8D50F10855}" sibTransId="{DE89BF71-3709-4E52-B468-F2833130D2CC}"/>
    <dgm:cxn modelId="{DAC043D2-E017-4077-9E37-75266A2EB330}" type="presOf" srcId="{345669E3-4357-44DF-AB2A-6D367D5ADA5B}" destId="{52B1DFFC-1E1C-46C1-BC30-81FA3E5701B3}" srcOrd="0" destOrd="0" presId="urn:microsoft.com/office/officeart/2008/layout/AlternatingHexagons"/>
    <dgm:cxn modelId="{F9909906-F953-4ED5-ACFA-69336424C476}" type="presParOf" srcId="{52B1DFFC-1E1C-46C1-BC30-81FA3E5701B3}" destId="{681D5A61-4FA1-47DB-9BB7-DD02F0B8EA88}" srcOrd="0" destOrd="0" presId="urn:microsoft.com/office/officeart/2008/layout/AlternatingHexagons"/>
    <dgm:cxn modelId="{84AE4A0C-0375-4B9E-8B89-61ABDD2B770A}" type="presParOf" srcId="{681D5A61-4FA1-47DB-9BB7-DD02F0B8EA88}" destId="{576E02EC-C9E4-4FE2-A060-3ED8FBB1FBCB}" srcOrd="0" destOrd="0" presId="urn:microsoft.com/office/officeart/2008/layout/AlternatingHexagons"/>
    <dgm:cxn modelId="{8FA343F9-C557-48CC-B9A1-6E7A3DF435B4}" type="presParOf" srcId="{681D5A61-4FA1-47DB-9BB7-DD02F0B8EA88}" destId="{A8958DF0-19DC-4017-8D51-66DA0529169F}" srcOrd="1" destOrd="0" presId="urn:microsoft.com/office/officeart/2008/layout/AlternatingHexagons"/>
    <dgm:cxn modelId="{E9DA841B-8498-4F40-B741-FF6CF9ADC35F}" type="presParOf" srcId="{681D5A61-4FA1-47DB-9BB7-DD02F0B8EA88}" destId="{B31907A9-0D06-4E9B-A03A-B1632A094E1D}" srcOrd="2" destOrd="0" presId="urn:microsoft.com/office/officeart/2008/layout/AlternatingHexagons"/>
    <dgm:cxn modelId="{E62B4E36-CB45-43EB-ABDD-2C2CA60C2008}" type="presParOf" srcId="{681D5A61-4FA1-47DB-9BB7-DD02F0B8EA88}" destId="{7361D4F9-D72B-45A6-A6D9-06B886B213CD}" srcOrd="3" destOrd="0" presId="urn:microsoft.com/office/officeart/2008/layout/AlternatingHexagons"/>
    <dgm:cxn modelId="{25DD8EB3-7832-47B9-961B-DAED37B0F11D}" type="presParOf" srcId="{681D5A61-4FA1-47DB-9BB7-DD02F0B8EA88}" destId="{35E24674-1F09-4BE3-8BA2-26659F125388}" srcOrd="4" destOrd="0" presId="urn:microsoft.com/office/officeart/2008/layout/AlternatingHexagons"/>
    <dgm:cxn modelId="{CA9AD82B-E934-41C7-8FCB-FA5B56A4836B}" type="presParOf" srcId="{52B1DFFC-1E1C-46C1-BC30-81FA3E5701B3}" destId="{1B2CA9B1-0811-4054-9A81-A807CAC1CF2C}" srcOrd="1" destOrd="0" presId="urn:microsoft.com/office/officeart/2008/layout/AlternatingHexagons"/>
    <dgm:cxn modelId="{4671FC7D-1CE7-457B-A8E6-F9C59C6315E4}" type="presParOf" srcId="{52B1DFFC-1E1C-46C1-BC30-81FA3E5701B3}" destId="{72521428-133A-4C9E-9EEB-04D1E78B9F85}" srcOrd="2" destOrd="0" presId="urn:microsoft.com/office/officeart/2008/layout/AlternatingHexagons"/>
    <dgm:cxn modelId="{51934302-DD99-43EC-B29C-C86716BB17DD}" type="presParOf" srcId="{72521428-133A-4C9E-9EEB-04D1E78B9F85}" destId="{AE43A0AA-EEF7-4431-B7AF-6B5FF1BAB069}" srcOrd="0" destOrd="0" presId="urn:microsoft.com/office/officeart/2008/layout/AlternatingHexagons"/>
    <dgm:cxn modelId="{8B3E0320-6DC6-479D-B0AC-9BD5A701A0E7}" type="presParOf" srcId="{72521428-133A-4C9E-9EEB-04D1E78B9F85}" destId="{BF4AC0E9-DDC4-47FC-ABBE-DD226231B168}" srcOrd="1" destOrd="0" presId="urn:microsoft.com/office/officeart/2008/layout/AlternatingHexagons"/>
    <dgm:cxn modelId="{1AF7D8D3-433E-4F4E-BB60-F900F364D560}" type="presParOf" srcId="{72521428-133A-4C9E-9EEB-04D1E78B9F85}" destId="{D7377D5A-9830-43C6-8BA9-702BEB1F749E}" srcOrd="2" destOrd="0" presId="urn:microsoft.com/office/officeart/2008/layout/AlternatingHexagons"/>
    <dgm:cxn modelId="{771DA111-AE89-4F91-8935-D1A9A28C30E7}" type="presParOf" srcId="{72521428-133A-4C9E-9EEB-04D1E78B9F85}" destId="{A4DDEADA-0B6D-4824-AB53-E94160243195}" srcOrd="3" destOrd="0" presId="urn:microsoft.com/office/officeart/2008/layout/AlternatingHexagons"/>
    <dgm:cxn modelId="{EAC1F838-8CC9-4CDB-96F4-60B7212789DA}" type="presParOf" srcId="{72521428-133A-4C9E-9EEB-04D1E78B9F85}" destId="{16A2DB9A-5FFC-4BBE-96C6-9219DFE879DF}" srcOrd="4" destOrd="0" presId="urn:microsoft.com/office/officeart/2008/layout/AlternatingHexagons"/>
    <dgm:cxn modelId="{19B7AD7F-CAA1-4ACF-BFAC-36C052834886}" type="presParOf" srcId="{52B1DFFC-1E1C-46C1-BC30-81FA3E5701B3}" destId="{0615B4F9-67A4-4659-A5CF-02F63476DA8D}" srcOrd="3" destOrd="0" presId="urn:microsoft.com/office/officeart/2008/layout/AlternatingHexagons"/>
    <dgm:cxn modelId="{F45F597D-4D1C-4A5A-9676-F3504B22E5C8}" type="presParOf" srcId="{52B1DFFC-1E1C-46C1-BC30-81FA3E5701B3}" destId="{578A8593-5F75-4052-81B2-1C75CD2EE19B}" srcOrd="4" destOrd="0" presId="urn:microsoft.com/office/officeart/2008/layout/AlternatingHexagons"/>
    <dgm:cxn modelId="{7C7312D8-CFAE-46EC-92EA-1BCE44BC8326}" type="presParOf" srcId="{578A8593-5F75-4052-81B2-1C75CD2EE19B}" destId="{A957EEC3-05E4-4A2F-A747-8BE5C8CFA192}" srcOrd="0" destOrd="0" presId="urn:microsoft.com/office/officeart/2008/layout/AlternatingHexagons"/>
    <dgm:cxn modelId="{594D3A77-0328-488D-9C25-F29FA0C8A9EB}" type="presParOf" srcId="{578A8593-5F75-4052-81B2-1C75CD2EE19B}" destId="{FE819249-A460-4A10-89C0-CB536BB2B336}" srcOrd="1" destOrd="0" presId="urn:microsoft.com/office/officeart/2008/layout/AlternatingHexagons"/>
    <dgm:cxn modelId="{99ADBF53-C15F-4693-A507-FF7DB6F2EA0E}" type="presParOf" srcId="{578A8593-5F75-4052-81B2-1C75CD2EE19B}" destId="{1DEAA137-5107-4607-A8E3-BD1D2209D2E7}" srcOrd="2" destOrd="0" presId="urn:microsoft.com/office/officeart/2008/layout/AlternatingHexagons"/>
    <dgm:cxn modelId="{EB2FB89B-188C-428D-B736-E7AA42C6C382}" type="presParOf" srcId="{578A8593-5F75-4052-81B2-1C75CD2EE19B}" destId="{0DB324C2-B08C-422A-86BF-2086D9EDC33D}" srcOrd="3" destOrd="0" presId="urn:microsoft.com/office/officeart/2008/layout/AlternatingHexagons"/>
    <dgm:cxn modelId="{943CDCF8-3CA8-42BC-831C-441626326404}" type="presParOf" srcId="{578A8593-5F75-4052-81B2-1C75CD2EE19B}" destId="{3FABC61F-CEA6-4172-8B67-287A98C9A9D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7D1C25-DA0A-490D-89EC-F229825A180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C81CDF-9BC8-4E89-AD2A-818ACF9C75A0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u="sng" dirty="0" smtClean="0"/>
            <a:t>Формируется в процессе:</a:t>
          </a:r>
          <a:endParaRPr lang="ru-RU" sz="2400" u="sng" dirty="0"/>
        </a:p>
      </dgm:t>
    </dgm:pt>
    <dgm:pt modelId="{95BAD94D-7CCC-41EA-A33E-68F4BC094222}" type="parTrans" cxnId="{7E071763-CC60-44A4-A38A-57C18D01518A}">
      <dgm:prSet/>
      <dgm:spPr/>
      <dgm:t>
        <a:bodyPr/>
        <a:lstStyle/>
        <a:p>
          <a:endParaRPr lang="ru-RU"/>
        </a:p>
      </dgm:t>
    </dgm:pt>
    <dgm:pt modelId="{6057B4D6-6EC0-4D90-9643-BD8B8FAA3AC6}" type="sibTrans" cxnId="{7E071763-CC60-44A4-A38A-57C18D01518A}">
      <dgm:prSet/>
      <dgm:spPr/>
      <dgm:t>
        <a:bodyPr/>
        <a:lstStyle/>
        <a:p>
          <a:endParaRPr lang="ru-RU"/>
        </a:p>
      </dgm:t>
    </dgm:pt>
    <dgm:pt modelId="{90C3F6A5-4668-4CDB-A1F2-DC4CC4C6D27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ИССЛЕДОВАТЕЛЬСКАЯ ТЕХНОЛОГИЯ</a:t>
          </a:r>
          <a:endParaRPr lang="ru-RU" sz="1400" dirty="0"/>
        </a:p>
      </dgm:t>
    </dgm:pt>
    <dgm:pt modelId="{6D7015CA-0F83-4421-B923-A0CC0E3A4F79}" type="parTrans" cxnId="{F8D0406D-4138-49D5-9D6B-427E4E89D5E6}">
      <dgm:prSet/>
      <dgm:spPr/>
      <dgm:t>
        <a:bodyPr/>
        <a:lstStyle/>
        <a:p>
          <a:endParaRPr lang="ru-RU"/>
        </a:p>
      </dgm:t>
    </dgm:pt>
    <dgm:pt modelId="{00E389AE-0A69-4697-8B58-DB142C9D6EF6}" type="sibTrans" cxnId="{F8D0406D-4138-49D5-9D6B-427E4E89D5E6}">
      <dgm:prSet/>
      <dgm:spPr/>
      <dgm:t>
        <a:bodyPr/>
        <a:lstStyle/>
        <a:p>
          <a:endParaRPr lang="ru-RU"/>
        </a:p>
      </dgm:t>
    </dgm:pt>
    <dgm:pt modelId="{45239C47-3850-466C-8245-4BE7B0886375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ИГРОВАЯ ТЕХНОЛОГИЯ</a:t>
          </a:r>
          <a:endParaRPr lang="ru-RU" sz="1400" dirty="0"/>
        </a:p>
      </dgm:t>
    </dgm:pt>
    <dgm:pt modelId="{10352179-9170-4B82-82B1-B8DAA1B010E8}" type="parTrans" cxnId="{B10DCE66-4A87-4D28-B016-0EE07D15DE74}">
      <dgm:prSet/>
      <dgm:spPr/>
      <dgm:t>
        <a:bodyPr/>
        <a:lstStyle/>
        <a:p>
          <a:endParaRPr lang="ru-RU"/>
        </a:p>
      </dgm:t>
    </dgm:pt>
    <dgm:pt modelId="{3438FE07-77FE-4F1F-B226-050A81DAA1B5}" type="sibTrans" cxnId="{B10DCE66-4A87-4D28-B016-0EE07D15DE74}">
      <dgm:prSet/>
      <dgm:spPr/>
      <dgm:t>
        <a:bodyPr/>
        <a:lstStyle/>
        <a:p>
          <a:endParaRPr lang="ru-RU"/>
        </a:p>
      </dgm:t>
    </dgm:pt>
    <dgm:pt modelId="{DD74A243-C1B7-4817-AC85-3918AAFBE5F1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800" u="sng" dirty="0" smtClean="0"/>
            <a:t>внешкольной деятельности</a:t>
          </a:r>
          <a:endParaRPr lang="ru-RU" sz="1800" u="sng" dirty="0"/>
        </a:p>
      </dgm:t>
    </dgm:pt>
    <dgm:pt modelId="{646CD954-48D2-4DD0-8A5C-17BD80590BFB}" type="parTrans" cxnId="{AD9CCACB-BA25-4A69-BEF7-CDAF2E195860}">
      <dgm:prSet/>
      <dgm:spPr/>
      <dgm:t>
        <a:bodyPr/>
        <a:lstStyle/>
        <a:p>
          <a:endParaRPr lang="ru-RU"/>
        </a:p>
      </dgm:t>
    </dgm:pt>
    <dgm:pt modelId="{A181D675-52D9-4F63-98F9-91BC7485EEC2}" type="sibTrans" cxnId="{AD9CCACB-BA25-4A69-BEF7-CDAF2E195860}">
      <dgm:prSet/>
      <dgm:spPr/>
      <dgm:t>
        <a:bodyPr/>
        <a:lstStyle/>
        <a:p>
          <a:endParaRPr lang="ru-RU"/>
        </a:p>
      </dgm:t>
    </dgm:pt>
    <dgm:pt modelId="{1C0AAF8A-095C-475D-8A71-D91946C6750F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ЭКСКУРСИОННЫЙ МЕТОД</a:t>
          </a:r>
          <a:endParaRPr lang="ru-RU" sz="1400" dirty="0"/>
        </a:p>
      </dgm:t>
    </dgm:pt>
    <dgm:pt modelId="{E4E7886B-1E6C-4D55-9398-38694F7C26DD}" type="parTrans" cxnId="{E3A3F5D9-EBA1-4F9B-B8D6-951D6F6E24D9}">
      <dgm:prSet/>
      <dgm:spPr/>
      <dgm:t>
        <a:bodyPr/>
        <a:lstStyle/>
        <a:p>
          <a:endParaRPr lang="ru-RU"/>
        </a:p>
      </dgm:t>
    </dgm:pt>
    <dgm:pt modelId="{BFDA6BC5-2071-43B3-A8C4-148F264FF5EF}" type="sibTrans" cxnId="{E3A3F5D9-EBA1-4F9B-B8D6-951D6F6E24D9}">
      <dgm:prSet/>
      <dgm:spPr/>
      <dgm:t>
        <a:bodyPr/>
        <a:lstStyle/>
        <a:p>
          <a:endParaRPr lang="ru-RU"/>
        </a:p>
      </dgm:t>
    </dgm:pt>
    <dgm:pt modelId="{43336AB7-BB5B-40DC-8828-799D6512CD39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ИГРОВАЯ ТЕХНОЛОГИЯ</a:t>
          </a:r>
          <a:endParaRPr lang="ru-RU" sz="1400" dirty="0"/>
        </a:p>
      </dgm:t>
    </dgm:pt>
    <dgm:pt modelId="{52376580-BD91-4132-8BC9-720A16AB0867}" type="parTrans" cxnId="{6124C34A-1F4A-4EF4-A081-A25A1E8B8E3F}">
      <dgm:prSet/>
      <dgm:spPr/>
      <dgm:t>
        <a:bodyPr/>
        <a:lstStyle/>
        <a:p>
          <a:endParaRPr lang="ru-RU"/>
        </a:p>
      </dgm:t>
    </dgm:pt>
    <dgm:pt modelId="{A2B599A0-117B-408E-8FE5-7BD36C2CBF82}" type="sibTrans" cxnId="{6124C34A-1F4A-4EF4-A081-A25A1E8B8E3F}">
      <dgm:prSet/>
      <dgm:spPr/>
      <dgm:t>
        <a:bodyPr/>
        <a:lstStyle/>
        <a:p>
          <a:endParaRPr lang="ru-RU"/>
        </a:p>
      </dgm:t>
    </dgm:pt>
    <dgm:pt modelId="{ECD53D89-14DA-42B1-969E-EDAB90D02F8D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800" u="sng" dirty="0" smtClean="0"/>
            <a:t>учебной деятельности</a:t>
          </a:r>
          <a:endParaRPr lang="ru-RU" sz="1800" u="sng" dirty="0"/>
        </a:p>
      </dgm:t>
    </dgm:pt>
    <dgm:pt modelId="{D04624FC-63EC-4658-B7F8-991DE75987E6}" type="sibTrans" cxnId="{1564BE6B-8FC9-4FE0-9A8C-D49869D2699F}">
      <dgm:prSet/>
      <dgm:spPr/>
      <dgm:t>
        <a:bodyPr/>
        <a:lstStyle/>
        <a:p>
          <a:endParaRPr lang="ru-RU"/>
        </a:p>
      </dgm:t>
    </dgm:pt>
    <dgm:pt modelId="{548E3966-FEE8-42E8-976A-A68BA6D82889}" type="parTrans" cxnId="{1564BE6B-8FC9-4FE0-9A8C-D49869D2699F}">
      <dgm:prSet/>
      <dgm:spPr/>
      <dgm:t>
        <a:bodyPr/>
        <a:lstStyle/>
        <a:p>
          <a:endParaRPr lang="ru-RU"/>
        </a:p>
      </dgm:t>
    </dgm:pt>
    <dgm:pt modelId="{4678AC8F-72D7-45EE-81AF-1EAA4FBA0A3E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ИССЛЕДОВАТЕЛЬСКАЯ ТЕХНОЛОГИЯ</a:t>
          </a:r>
          <a:endParaRPr lang="ru-RU" sz="1400" dirty="0"/>
        </a:p>
      </dgm:t>
    </dgm:pt>
    <dgm:pt modelId="{E880872D-3900-4231-AD05-9EFA85EA92E4}" type="sibTrans" cxnId="{931EC7FD-129F-4CF5-A836-CCFADA409C54}">
      <dgm:prSet/>
      <dgm:spPr/>
      <dgm:t>
        <a:bodyPr/>
        <a:lstStyle/>
        <a:p>
          <a:endParaRPr lang="ru-RU"/>
        </a:p>
      </dgm:t>
    </dgm:pt>
    <dgm:pt modelId="{D00ED2E5-ED6A-4079-9F55-39579B82D8EF}" type="parTrans" cxnId="{931EC7FD-129F-4CF5-A836-CCFADA409C54}">
      <dgm:prSet/>
      <dgm:spPr/>
      <dgm:t>
        <a:bodyPr/>
        <a:lstStyle/>
        <a:p>
          <a:endParaRPr lang="ru-RU"/>
        </a:p>
      </dgm:t>
    </dgm:pt>
    <dgm:pt modelId="{475D3EF0-0295-4745-AC5B-888EC7627B50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800" u="sng" dirty="0" smtClean="0"/>
            <a:t>внеурочной деятельности </a:t>
          </a:r>
          <a:endParaRPr lang="ru-RU" sz="1800" u="sng" dirty="0"/>
        </a:p>
      </dgm:t>
    </dgm:pt>
    <dgm:pt modelId="{F112FFB5-A1AA-41ED-98AE-815EFECAF1A4}" type="sibTrans" cxnId="{CD7DBA9D-B453-4257-8A15-DC13CFF79717}">
      <dgm:prSet/>
      <dgm:spPr/>
      <dgm:t>
        <a:bodyPr/>
        <a:lstStyle/>
        <a:p>
          <a:endParaRPr lang="ru-RU"/>
        </a:p>
      </dgm:t>
    </dgm:pt>
    <dgm:pt modelId="{5B552168-7527-4594-9978-19991BDBE503}" type="parTrans" cxnId="{CD7DBA9D-B453-4257-8A15-DC13CFF79717}">
      <dgm:prSet/>
      <dgm:spPr/>
      <dgm:t>
        <a:bodyPr/>
        <a:lstStyle/>
        <a:p>
          <a:endParaRPr lang="ru-RU"/>
        </a:p>
      </dgm:t>
    </dgm:pt>
    <dgm:pt modelId="{AFFC4F1B-FE7B-4E4D-B9E3-9BA4B2A42B64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СОЦИАЛЬНЫЕ АКЦИИ</a:t>
          </a:r>
          <a:endParaRPr lang="ru-RU" sz="1400" dirty="0"/>
        </a:p>
      </dgm:t>
    </dgm:pt>
    <dgm:pt modelId="{5CBBA508-EB0E-405B-9678-5D52E392EBE2}" type="parTrans" cxnId="{AC8D249F-2616-4ECE-8D9E-7C71818F15F3}">
      <dgm:prSet/>
      <dgm:spPr/>
      <dgm:t>
        <a:bodyPr/>
        <a:lstStyle/>
        <a:p>
          <a:endParaRPr lang="ru-RU"/>
        </a:p>
      </dgm:t>
    </dgm:pt>
    <dgm:pt modelId="{B917647A-861E-4DDD-86C7-B1AFA74362D0}" type="sibTrans" cxnId="{AC8D249F-2616-4ECE-8D9E-7C71818F15F3}">
      <dgm:prSet/>
      <dgm:spPr/>
      <dgm:t>
        <a:bodyPr/>
        <a:lstStyle/>
        <a:p>
          <a:endParaRPr lang="ru-RU"/>
        </a:p>
      </dgm:t>
    </dgm:pt>
    <dgm:pt modelId="{67F47E69-FA2C-4B13-93D8-2BF9430E94B8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МУЗЕЙНЫЕ УРОКИ</a:t>
          </a:r>
          <a:endParaRPr lang="ru-RU" sz="1400" dirty="0"/>
        </a:p>
      </dgm:t>
    </dgm:pt>
    <dgm:pt modelId="{D2F40294-ACED-484F-BC16-88E7E77A7053}" type="parTrans" cxnId="{7C19A084-3176-4D7B-B66C-35E8E5CDC49B}">
      <dgm:prSet/>
      <dgm:spPr/>
      <dgm:t>
        <a:bodyPr/>
        <a:lstStyle/>
        <a:p>
          <a:endParaRPr lang="ru-RU"/>
        </a:p>
      </dgm:t>
    </dgm:pt>
    <dgm:pt modelId="{314886B9-8A52-4C28-9D54-E6F13AAC5C1B}" type="sibTrans" cxnId="{7C19A084-3176-4D7B-B66C-35E8E5CDC49B}">
      <dgm:prSet/>
      <dgm:spPr/>
      <dgm:t>
        <a:bodyPr/>
        <a:lstStyle/>
        <a:p>
          <a:endParaRPr lang="ru-RU"/>
        </a:p>
      </dgm:t>
    </dgm:pt>
    <dgm:pt modelId="{DCE8B430-DAD2-42CB-9384-425C98B3C0BA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000" dirty="0" smtClean="0"/>
            <a:t>ЛИТЕРАТУРНО-МУЗЫКАЛЬНЫЕ КОМПОЗИЦИИ</a:t>
          </a:r>
          <a:endParaRPr lang="ru-RU" sz="1000" dirty="0"/>
        </a:p>
      </dgm:t>
    </dgm:pt>
    <dgm:pt modelId="{0BB15799-3E66-4538-8D43-8677083014F9}" type="parTrans" cxnId="{06F3C138-2264-4449-88D9-D570FA683D60}">
      <dgm:prSet/>
      <dgm:spPr/>
      <dgm:t>
        <a:bodyPr/>
        <a:lstStyle/>
        <a:p>
          <a:endParaRPr lang="ru-RU"/>
        </a:p>
      </dgm:t>
    </dgm:pt>
    <dgm:pt modelId="{7E9DB186-FD45-4447-90A0-EAE726B349C9}" type="sibTrans" cxnId="{06F3C138-2264-4449-88D9-D570FA683D60}">
      <dgm:prSet/>
      <dgm:spPr/>
      <dgm:t>
        <a:bodyPr/>
        <a:lstStyle/>
        <a:p>
          <a:endParaRPr lang="ru-RU"/>
        </a:p>
      </dgm:t>
    </dgm:pt>
    <dgm:pt modelId="{89464333-6E50-4AD0-8308-E8E36568A596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ИНТЕРАКТИВНАЯ ТЕХНОЛОГИЯ</a:t>
          </a:r>
          <a:endParaRPr lang="ru-RU" sz="1400" dirty="0"/>
        </a:p>
      </dgm:t>
    </dgm:pt>
    <dgm:pt modelId="{999916D9-601D-43BB-BD6E-87A0E0BC9FDE}" type="parTrans" cxnId="{34E7A7F1-E879-4D8F-BCB6-9FD681A87621}">
      <dgm:prSet/>
      <dgm:spPr/>
      <dgm:t>
        <a:bodyPr/>
        <a:lstStyle/>
        <a:p>
          <a:endParaRPr lang="ru-RU"/>
        </a:p>
      </dgm:t>
    </dgm:pt>
    <dgm:pt modelId="{85FDD793-B716-4236-B074-BE8ECB721321}" type="sibTrans" cxnId="{34E7A7F1-E879-4D8F-BCB6-9FD681A87621}">
      <dgm:prSet/>
      <dgm:spPr/>
      <dgm:t>
        <a:bodyPr/>
        <a:lstStyle/>
        <a:p>
          <a:endParaRPr lang="ru-RU"/>
        </a:p>
      </dgm:t>
    </dgm:pt>
    <dgm:pt modelId="{EBA28AE3-E023-42D4-9034-33560CD2E0A2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ИГРОВАЯ ТЕХНОЛОГИЯ</a:t>
          </a:r>
          <a:endParaRPr lang="ru-RU" sz="1400" dirty="0"/>
        </a:p>
      </dgm:t>
    </dgm:pt>
    <dgm:pt modelId="{33A2B050-F3F6-4ACE-9286-5816E6135B33}" type="parTrans" cxnId="{E11A93D7-6AFC-4BAA-93E6-CF87F0CD97B2}">
      <dgm:prSet/>
      <dgm:spPr/>
      <dgm:t>
        <a:bodyPr/>
        <a:lstStyle/>
        <a:p>
          <a:endParaRPr lang="ru-RU"/>
        </a:p>
      </dgm:t>
    </dgm:pt>
    <dgm:pt modelId="{233BCC40-0CA4-4CB5-B972-32BE4D7BB388}" type="sibTrans" cxnId="{E11A93D7-6AFC-4BAA-93E6-CF87F0CD97B2}">
      <dgm:prSet/>
      <dgm:spPr/>
      <dgm:t>
        <a:bodyPr/>
        <a:lstStyle/>
        <a:p>
          <a:endParaRPr lang="ru-RU"/>
        </a:p>
      </dgm:t>
    </dgm:pt>
    <dgm:pt modelId="{457687A3-0CA0-4300-BBAE-D31091574E4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СОБЫТИЙНЫЕ УРОКИ</a:t>
          </a:r>
          <a:endParaRPr lang="ru-RU" sz="1400" dirty="0"/>
        </a:p>
      </dgm:t>
    </dgm:pt>
    <dgm:pt modelId="{41CABCD4-5AEA-41FC-A0B2-B054EAE9E701}" type="parTrans" cxnId="{6CABB0ED-1417-44FB-825E-68A25E021400}">
      <dgm:prSet/>
      <dgm:spPr/>
      <dgm:t>
        <a:bodyPr/>
        <a:lstStyle/>
        <a:p>
          <a:endParaRPr lang="ru-RU"/>
        </a:p>
      </dgm:t>
    </dgm:pt>
    <dgm:pt modelId="{13EA5409-B6DA-428F-BB58-2C9889287A94}" type="sibTrans" cxnId="{6CABB0ED-1417-44FB-825E-68A25E021400}">
      <dgm:prSet/>
      <dgm:spPr/>
      <dgm:t>
        <a:bodyPr/>
        <a:lstStyle/>
        <a:p>
          <a:endParaRPr lang="ru-RU"/>
        </a:p>
      </dgm:t>
    </dgm:pt>
    <dgm:pt modelId="{D4087FB4-BDFB-423A-9D55-5B57347390D4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ЭКСКУРСИОННЫЙ МЕТОД</a:t>
          </a:r>
          <a:endParaRPr lang="ru-RU" sz="1400" dirty="0"/>
        </a:p>
      </dgm:t>
    </dgm:pt>
    <dgm:pt modelId="{2AB31553-DE65-4ED3-92D3-38611F5415B5}" type="parTrans" cxnId="{8564C0D9-C845-4000-9E00-F9CF42375479}">
      <dgm:prSet/>
      <dgm:spPr/>
      <dgm:t>
        <a:bodyPr/>
        <a:lstStyle/>
        <a:p>
          <a:endParaRPr lang="ru-RU"/>
        </a:p>
      </dgm:t>
    </dgm:pt>
    <dgm:pt modelId="{34B1C8AA-5291-46DC-A287-C641DDBD1234}" type="sibTrans" cxnId="{8564C0D9-C845-4000-9E00-F9CF42375479}">
      <dgm:prSet/>
      <dgm:spPr/>
      <dgm:t>
        <a:bodyPr/>
        <a:lstStyle/>
        <a:p>
          <a:endParaRPr lang="ru-RU"/>
        </a:p>
      </dgm:t>
    </dgm:pt>
    <dgm:pt modelId="{C66241A4-C11E-49F4-9690-203CA355C134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ПРЕДМЕТНЫЕ НЕДЕЛИ</a:t>
          </a:r>
          <a:endParaRPr lang="ru-RU" sz="1400" dirty="0"/>
        </a:p>
      </dgm:t>
    </dgm:pt>
    <dgm:pt modelId="{521D2663-B8B8-4055-8B16-E6BAF273B660}" type="parTrans" cxnId="{9AEAF88B-0B6C-4612-A687-55AF329ED695}">
      <dgm:prSet/>
      <dgm:spPr/>
      <dgm:t>
        <a:bodyPr/>
        <a:lstStyle/>
        <a:p>
          <a:endParaRPr lang="ru-RU"/>
        </a:p>
      </dgm:t>
    </dgm:pt>
    <dgm:pt modelId="{8D02DC23-578F-4589-A5BE-7A68C932803C}" type="sibTrans" cxnId="{9AEAF88B-0B6C-4612-A687-55AF329ED695}">
      <dgm:prSet/>
      <dgm:spPr/>
      <dgm:t>
        <a:bodyPr/>
        <a:lstStyle/>
        <a:p>
          <a:endParaRPr lang="ru-RU"/>
        </a:p>
      </dgm:t>
    </dgm:pt>
    <dgm:pt modelId="{4F37E536-7F1A-481A-9443-FC9AB1C4730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ИКТ-ТЕХНОЛОГИЯ</a:t>
          </a:r>
          <a:endParaRPr lang="ru-RU" sz="1400" dirty="0"/>
        </a:p>
      </dgm:t>
    </dgm:pt>
    <dgm:pt modelId="{A70FD7A3-550A-42AB-8352-F0DB6221E073}" type="parTrans" cxnId="{C3C125DD-C2A7-4F43-86FA-D86FE168C7D9}">
      <dgm:prSet/>
      <dgm:spPr/>
      <dgm:t>
        <a:bodyPr/>
        <a:lstStyle/>
        <a:p>
          <a:endParaRPr lang="ru-RU"/>
        </a:p>
      </dgm:t>
    </dgm:pt>
    <dgm:pt modelId="{C09BE52A-F35A-4FC5-A1B6-38C2E0557681}" type="sibTrans" cxnId="{C3C125DD-C2A7-4F43-86FA-D86FE168C7D9}">
      <dgm:prSet/>
      <dgm:spPr/>
      <dgm:t>
        <a:bodyPr/>
        <a:lstStyle/>
        <a:p>
          <a:endParaRPr lang="ru-RU"/>
        </a:p>
      </dgm:t>
    </dgm:pt>
    <dgm:pt modelId="{69B1E514-DED3-4A05-953B-D0E676FFF7F7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dirty="0" smtClean="0"/>
            <a:t>ФЛЕШМОБЫ</a:t>
          </a:r>
          <a:endParaRPr lang="ru-RU" sz="1400" dirty="0"/>
        </a:p>
      </dgm:t>
    </dgm:pt>
    <dgm:pt modelId="{259E8CBC-6F2A-4728-8C6B-5E356294CE2B}" type="parTrans" cxnId="{195B48E6-AFFB-489B-878E-DC48EB3378C6}">
      <dgm:prSet/>
      <dgm:spPr/>
      <dgm:t>
        <a:bodyPr/>
        <a:lstStyle/>
        <a:p>
          <a:endParaRPr lang="ru-RU"/>
        </a:p>
      </dgm:t>
    </dgm:pt>
    <dgm:pt modelId="{19E52DCB-C255-4F01-B7FE-DF3EF906FA46}" type="sibTrans" cxnId="{195B48E6-AFFB-489B-878E-DC48EB3378C6}">
      <dgm:prSet/>
      <dgm:spPr/>
      <dgm:t>
        <a:bodyPr/>
        <a:lstStyle/>
        <a:p>
          <a:endParaRPr lang="ru-RU"/>
        </a:p>
      </dgm:t>
    </dgm:pt>
    <dgm:pt modelId="{960B3E0F-D5A9-4E7F-9878-92D30FA962AC}" type="pres">
      <dgm:prSet presAssocID="{087D1C25-DA0A-490D-89EC-F229825A18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16DCA-D1D9-4C21-AB0C-4A7CF754215B}" type="pres">
      <dgm:prSet presAssocID="{DD74A243-C1B7-4817-AC85-3918AAFBE5F1}" presName="boxAndChildren" presStyleCnt="0"/>
      <dgm:spPr/>
    </dgm:pt>
    <dgm:pt modelId="{091E1FDB-737A-47D7-BB20-107CC33BF098}" type="pres">
      <dgm:prSet presAssocID="{DD74A243-C1B7-4817-AC85-3918AAFBE5F1}" presName="parentTextBox" presStyleLbl="node1" presStyleIdx="0" presStyleCnt="4"/>
      <dgm:spPr/>
      <dgm:t>
        <a:bodyPr/>
        <a:lstStyle/>
        <a:p>
          <a:endParaRPr lang="ru-RU"/>
        </a:p>
      </dgm:t>
    </dgm:pt>
    <dgm:pt modelId="{770646DD-D50F-47FC-912A-142C43478884}" type="pres">
      <dgm:prSet presAssocID="{DD74A243-C1B7-4817-AC85-3918AAFBE5F1}" presName="entireBox" presStyleLbl="node1" presStyleIdx="0" presStyleCnt="4"/>
      <dgm:spPr/>
      <dgm:t>
        <a:bodyPr/>
        <a:lstStyle/>
        <a:p>
          <a:endParaRPr lang="ru-RU"/>
        </a:p>
      </dgm:t>
    </dgm:pt>
    <dgm:pt modelId="{EF99B4E0-76B6-438F-91D6-4CD8EE7BC07B}" type="pres">
      <dgm:prSet presAssocID="{DD74A243-C1B7-4817-AC85-3918AAFBE5F1}" presName="descendantBox" presStyleCnt="0"/>
      <dgm:spPr/>
    </dgm:pt>
    <dgm:pt modelId="{4A4E1FED-0FE3-496C-A226-F499F3E89910}" type="pres">
      <dgm:prSet presAssocID="{1C0AAF8A-095C-475D-8A71-D91946C6750F}" presName="childTextBox" presStyleLbl="fgAccFollow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FDCDE-52AD-4ED1-94DD-92AA6BAFBFB8}" type="pres">
      <dgm:prSet presAssocID="{43336AB7-BB5B-40DC-8828-799D6512CD39}" presName="childTextBox" presStyleLbl="fgAccFollow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A4D97-6598-4FBD-ACC2-8E9AC4FFBAF3}" type="pres">
      <dgm:prSet presAssocID="{AFFC4F1B-FE7B-4E4D-B9E3-9BA4B2A42B64}" presName="childTextBox" presStyleLbl="fg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C098C-46E5-4287-82F0-6D6F8452D8A2}" type="pres">
      <dgm:prSet presAssocID="{67F47E69-FA2C-4B13-93D8-2BF9430E94B8}" presName="childTextBox" presStyleLbl="fgAccFollow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9C9D1-D214-4066-A1AC-09C10992DB76}" type="pres">
      <dgm:prSet presAssocID="{DCE8B430-DAD2-42CB-9384-425C98B3C0BA}" presName="childTextBox" presStyleLbl="fgAccFollow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B99EC-F960-4A8C-945D-4596FB40EF54}" type="pres">
      <dgm:prSet presAssocID="{69B1E514-DED3-4A05-953B-D0E676FFF7F7}" presName="childTextBox" presStyleLbl="fg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E20A8-524A-43C1-991A-BA85A1B7D64D}" type="pres">
      <dgm:prSet presAssocID="{F112FFB5-A1AA-41ED-98AE-815EFECAF1A4}" presName="sp" presStyleCnt="0"/>
      <dgm:spPr/>
    </dgm:pt>
    <dgm:pt modelId="{DFCC9CA9-ABC2-4F1C-8123-73B1C8E68577}" type="pres">
      <dgm:prSet presAssocID="{475D3EF0-0295-4745-AC5B-888EC7627B50}" presName="arrowAndChildren" presStyleCnt="0"/>
      <dgm:spPr/>
    </dgm:pt>
    <dgm:pt modelId="{4924F4D4-972D-493E-91A0-78DD05FBE1B1}" type="pres">
      <dgm:prSet presAssocID="{475D3EF0-0295-4745-AC5B-888EC7627B50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049809EE-07CE-4803-8E88-4ECE38947C41}" type="pres">
      <dgm:prSet presAssocID="{475D3EF0-0295-4745-AC5B-888EC7627B50}" presName="arrow" presStyleLbl="node1" presStyleIdx="1" presStyleCnt="4"/>
      <dgm:spPr/>
      <dgm:t>
        <a:bodyPr/>
        <a:lstStyle/>
        <a:p>
          <a:endParaRPr lang="ru-RU"/>
        </a:p>
      </dgm:t>
    </dgm:pt>
    <dgm:pt modelId="{3DA3CC5B-A5F2-4D65-808D-D21384A44937}" type="pres">
      <dgm:prSet presAssocID="{475D3EF0-0295-4745-AC5B-888EC7627B50}" presName="descendantArrow" presStyleCnt="0"/>
      <dgm:spPr/>
    </dgm:pt>
    <dgm:pt modelId="{21B0EB93-A63E-458A-90D0-1D5DAB8C88FA}" type="pres">
      <dgm:prSet presAssocID="{4678AC8F-72D7-45EE-81AF-1EAA4FBA0A3E}" presName="childTextArrow" presStyleLbl="fgAccFollow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5DE8C-05E7-4C59-ADEF-3C3F372EF5FF}" type="pres">
      <dgm:prSet presAssocID="{45239C47-3850-466C-8245-4BE7B0886375}" presName="childTextArrow" presStyleLbl="fgAccFollow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17367-7874-4C07-8A65-7AA7F9FEC960}" type="pres">
      <dgm:prSet presAssocID="{4F37E536-7F1A-481A-9443-FC9AB1C47303}" presName="childTextArrow" presStyleLbl="fg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547C1-C379-4B9A-99EC-BABAD75264F6}" type="pres">
      <dgm:prSet presAssocID="{D4087FB4-BDFB-423A-9D55-5B57347390D4}" presName="childTextArrow" presStyleLbl="fgAccFollow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12124-7C23-4549-B01C-F11F92B6D86A}" type="pres">
      <dgm:prSet presAssocID="{C66241A4-C11E-49F4-9690-203CA355C134}" presName="childTextArrow" presStyleLbl="fgAccFollow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7F99B-5428-48A0-A681-8D8EB1AF4416}" type="pres">
      <dgm:prSet presAssocID="{D04624FC-63EC-4658-B7F8-991DE75987E6}" presName="sp" presStyleCnt="0"/>
      <dgm:spPr/>
    </dgm:pt>
    <dgm:pt modelId="{158178F5-3697-4B30-BDC6-EF0A69B1296E}" type="pres">
      <dgm:prSet presAssocID="{ECD53D89-14DA-42B1-969E-EDAB90D02F8D}" presName="arrowAndChildren" presStyleCnt="0"/>
      <dgm:spPr/>
    </dgm:pt>
    <dgm:pt modelId="{86381FF4-1CB1-496D-880E-EA174C814320}" type="pres">
      <dgm:prSet presAssocID="{ECD53D89-14DA-42B1-969E-EDAB90D02F8D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AF767509-F0E7-4DDA-AED4-9E2AA4787EF1}" type="pres">
      <dgm:prSet presAssocID="{ECD53D89-14DA-42B1-969E-EDAB90D02F8D}" presName="arrow" presStyleLbl="node1" presStyleIdx="2" presStyleCnt="4"/>
      <dgm:spPr/>
      <dgm:t>
        <a:bodyPr/>
        <a:lstStyle/>
        <a:p>
          <a:endParaRPr lang="ru-RU"/>
        </a:p>
      </dgm:t>
    </dgm:pt>
    <dgm:pt modelId="{FBA5BE77-05F6-4647-933F-5787D2C252A9}" type="pres">
      <dgm:prSet presAssocID="{ECD53D89-14DA-42B1-969E-EDAB90D02F8D}" presName="descendantArrow" presStyleCnt="0"/>
      <dgm:spPr/>
    </dgm:pt>
    <dgm:pt modelId="{9CA1840B-8912-43FA-AA41-35BDF93531B4}" type="pres">
      <dgm:prSet presAssocID="{90C3F6A5-4668-4CDB-A1F2-DC4CC4C6D273}" presName="childTextArrow" presStyleLbl="fg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A5827-8BF8-40B2-B82B-ABD7A01C7EA9}" type="pres">
      <dgm:prSet presAssocID="{89464333-6E50-4AD0-8308-E8E36568A596}" presName="childTextArrow" presStyleLbl="fgAccFollow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BEC88-9EAF-437F-BE53-046493F36A55}" type="pres">
      <dgm:prSet presAssocID="{EBA28AE3-E023-42D4-9034-33560CD2E0A2}" presName="childTextArrow" presStyleLbl="fgAccFollow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D3395-CD1B-41CC-99EA-FBA2C27C1F7F}" type="pres">
      <dgm:prSet presAssocID="{457687A3-0CA0-4300-BBAE-D31091574E43}" presName="childTextArrow" presStyleLbl="fg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BB2C6-F466-42CB-A30C-9374E3A8AB5A}" type="pres">
      <dgm:prSet presAssocID="{6057B4D6-6EC0-4D90-9643-BD8B8FAA3AC6}" presName="sp" presStyleCnt="0"/>
      <dgm:spPr/>
    </dgm:pt>
    <dgm:pt modelId="{750FE60B-4161-4876-BEC7-A717E639CEA9}" type="pres">
      <dgm:prSet presAssocID="{15C81CDF-9BC8-4E89-AD2A-818ACF9C75A0}" presName="arrowAndChildren" presStyleCnt="0"/>
      <dgm:spPr/>
    </dgm:pt>
    <dgm:pt modelId="{60BF1A48-D177-4D46-89C4-77230585F63C}" type="pres">
      <dgm:prSet presAssocID="{15C81CDF-9BC8-4E89-AD2A-818ACF9C75A0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E11A93D7-6AFC-4BAA-93E6-CF87F0CD97B2}" srcId="{ECD53D89-14DA-42B1-969E-EDAB90D02F8D}" destId="{EBA28AE3-E023-42D4-9034-33560CD2E0A2}" srcOrd="2" destOrd="0" parTransId="{33A2B050-F3F6-4ACE-9286-5816E6135B33}" sibTransId="{233BCC40-0CA4-4CB5-B972-32BE4D7BB388}"/>
    <dgm:cxn modelId="{A1B1A150-46BD-4B5E-B13F-0A3E67102423}" type="presOf" srcId="{DCE8B430-DAD2-42CB-9384-425C98B3C0BA}" destId="{DEA9C9D1-D214-4066-A1AC-09C10992DB76}" srcOrd="0" destOrd="0" presId="urn:microsoft.com/office/officeart/2005/8/layout/process4"/>
    <dgm:cxn modelId="{C3C125DD-C2A7-4F43-86FA-D86FE168C7D9}" srcId="{475D3EF0-0295-4745-AC5B-888EC7627B50}" destId="{4F37E536-7F1A-481A-9443-FC9AB1C47303}" srcOrd="2" destOrd="0" parTransId="{A70FD7A3-550A-42AB-8352-F0DB6221E073}" sibTransId="{C09BE52A-F35A-4FC5-A1B6-38C2E0557681}"/>
    <dgm:cxn modelId="{2F05F70D-21D7-4471-A1D0-3178A6482274}" type="presOf" srcId="{89464333-6E50-4AD0-8308-E8E36568A596}" destId="{54CA5827-8BF8-40B2-B82B-ABD7A01C7EA9}" srcOrd="0" destOrd="0" presId="urn:microsoft.com/office/officeart/2005/8/layout/process4"/>
    <dgm:cxn modelId="{931EC7FD-129F-4CF5-A836-CCFADA409C54}" srcId="{475D3EF0-0295-4745-AC5B-888EC7627B50}" destId="{4678AC8F-72D7-45EE-81AF-1EAA4FBA0A3E}" srcOrd="0" destOrd="0" parTransId="{D00ED2E5-ED6A-4079-9F55-39579B82D8EF}" sibTransId="{E880872D-3900-4231-AD05-9EFA85EA92E4}"/>
    <dgm:cxn modelId="{6124C34A-1F4A-4EF4-A081-A25A1E8B8E3F}" srcId="{DD74A243-C1B7-4817-AC85-3918AAFBE5F1}" destId="{43336AB7-BB5B-40DC-8828-799D6512CD39}" srcOrd="1" destOrd="0" parTransId="{52376580-BD91-4132-8BC9-720A16AB0867}" sibTransId="{A2B599A0-117B-408E-8FE5-7BD36C2CBF82}"/>
    <dgm:cxn modelId="{499B2058-54F8-49DD-8C7A-0035CC79B349}" type="presOf" srcId="{4678AC8F-72D7-45EE-81AF-1EAA4FBA0A3E}" destId="{21B0EB93-A63E-458A-90D0-1D5DAB8C88FA}" srcOrd="0" destOrd="0" presId="urn:microsoft.com/office/officeart/2005/8/layout/process4"/>
    <dgm:cxn modelId="{DC611E37-36A5-4AA2-AE45-4EAE1F061092}" type="presOf" srcId="{475D3EF0-0295-4745-AC5B-888EC7627B50}" destId="{4924F4D4-972D-493E-91A0-78DD05FBE1B1}" srcOrd="0" destOrd="0" presId="urn:microsoft.com/office/officeart/2005/8/layout/process4"/>
    <dgm:cxn modelId="{BB62217E-3CE2-45AA-A664-01047E1B799F}" type="presOf" srcId="{DD74A243-C1B7-4817-AC85-3918AAFBE5F1}" destId="{091E1FDB-737A-47D7-BB20-107CC33BF098}" srcOrd="0" destOrd="0" presId="urn:microsoft.com/office/officeart/2005/8/layout/process4"/>
    <dgm:cxn modelId="{1564BE6B-8FC9-4FE0-9A8C-D49869D2699F}" srcId="{087D1C25-DA0A-490D-89EC-F229825A1807}" destId="{ECD53D89-14DA-42B1-969E-EDAB90D02F8D}" srcOrd="1" destOrd="0" parTransId="{548E3966-FEE8-42E8-976A-A68BA6D82889}" sibTransId="{D04624FC-63EC-4658-B7F8-991DE75987E6}"/>
    <dgm:cxn modelId="{E3A3F5D9-EBA1-4F9B-B8D6-951D6F6E24D9}" srcId="{DD74A243-C1B7-4817-AC85-3918AAFBE5F1}" destId="{1C0AAF8A-095C-475D-8A71-D91946C6750F}" srcOrd="0" destOrd="0" parTransId="{E4E7886B-1E6C-4D55-9398-38694F7C26DD}" sibTransId="{BFDA6BC5-2071-43B3-A8C4-148F264FF5EF}"/>
    <dgm:cxn modelId="{F8D0406D-4138-49D5-9D6B-427E4E89D5E6}" srcId="{ECD53D89-14DA-42B1-969E-EDAB90D02F8D}" destId="{90C3F6A5-4668-4CDB-A1F2-DC4CC4C6D273}" srcOrd="0" destOrd="0" parTransId="{6D7015CA-0F83-4421-B923-A0CC0E3A4F79}" sibTransId="{00E389AE-0A69-4697-8B58-DB142C9D6EF6}"/>
    <dgm:cxn modelId="{4E453E49-3B4E-4392-8D61-65F3842C00B2}" type="presOf" srcId="{67F47E69-FA2C-4B13-93D8-2BF9430E94B8}" destId="{ECAC098C-46E5-4287-82F0-6D6F8452D8A2}" srcOrd="0" destOrd="0" presId="urn:microsoft.com/office/officeart/2005/8/layout/process4"/>
    <dgm:cxn modelId="{53CBE0C7-B78A-4D3F-8B01-7B660BCE3800}" type="presOf" srcId="{69B1E514-DED3-4A05-953B-D0E676FFF7F7}" destId="{FBBB99EC-F960-4A8C-945D-4596FB40EF54}" srcOrd="0" destOrd="0" presId="urn:microsoft.com/office/officeart/2005/8/layout/process4"/>
    <dgm:cxn modelId="{8564C0D9-C845-4000-9E00-F9CF42375479}" srcId="{475D3EF0-0295-4745-AC5B-888EC7627B50}" destId="{D4087FB4-BDFB-423A-9D55-5B57347390D4}" srcOrd="3" destOrd="0" parTransId="{2AB31553-DE65-4ED3-92D3-38611F5415B5}" sibTransId="{34B1C8AA-5291-46DC-A287-C641DDBD1234}"/>
    <dgm:cxn modelId="{AD9CCACB-BA25-4A69-BEF7-CDAF2E195860}" srcId="{087D1C25-DA0A-490D-89EC-F229825A1807}" destId="{DD74A243-C1B7-4817-AC85-3918AAFBE5F1}" srcOrd="3" destOrd="0" parTransId="{646CD954-48D2-4DD0-8A5C-17BD80590BFB}" sibTransId="{A181D675-52D9-4F63-98F9-91BC7485EEC2}"/>
    <dgm:cxn modelId="{9AEAF88B-0B6C-4612-A687-55AF329ED695}" srcId="{475D3EF0-0295-4745-AC5B-888EC7627B50}" destId="{C66241A4-C11E-49F4-9690-203CA355C134}" srcOrd="4" destOrd="0" parTransId="{521D2663-B8B8-4055-8B16-E6BAF273B660}" sibTransId="{8D02DC23-578F-4589-A5BE-7A68C932803C}"/>
    <dgm:cxn modelId="{7C19A084-3176-4D7B-B66C-35E8E5CDC49B}" srcId="{DD74A243-C1B7-4817-AC85-3918AAFBE5F1}" destId="{67F47E69-FA2C-4B13-93D8-2BF9430E94B8}" srcOrd="3" destOrd="0" parTransId="{D2F40294-ACED-484F-BC16-88E7E77A7053}" sibTransId="{314886B9-8A52-4C28-9D54-E6F13AAC5C1B}"/>
    <dgm:cxn modelId="{7E071763-CC60-44A4-A38A-57C18D01518A}" srcId="{087D1C25-DA0A-490D-89EC-F229825A1807}" destId="{15C81CDF-9BC8-4E89-AD2A-818ACF9C75A0}" srcOrd="0" destOrd="0" parTransId="{95BAD94D-7CCC-41EA-A33E-68F4BC094222}" sibTransId="{6057B4D6-6EC0-4D90-9643-BD8B8FAA3AC6}"/>
    <dgm:cxn modelId="{06F3C138-2264-4449-88D9-D570FA683D60}" srcId="{DD74A243-C1B7-4817-AC85-3918AAFBE5F1}" destId="{DCE8B430-DAD2-42CB-9384-425C98B3C0BA}" srcOrd="4" destOrd="0" parTransId="{0BB15799-3E66-4538-8D43-8677083014F9}" sibTransId="{7E9DB186-FD45-4447-90A0-EAE726B349C9}"/>
    <dgm:cxn modelId="{27137B00-1A35-4890-82F2-4FF2307B78C2}" type="presOf" srcId="{EBA28AE3-E023-42D4-9034-33560CD2E0A2}" destId="{F3EBEC88-9EAF-437F-BE53-046493F36A55}" srcOrd="0" destOrd="0" presId="urn:microsoft.com/office/officeart/2005/8/layout/process4"/>
    <dgm:cxn modelId="{4BB2D334-02E0-4661-BAA2-8D76D1629DFD}" type="presOf" srcId="{C66241A4-C11E-49F4-9690-203CA355C134}" destId="{29912124-7C23-4549-B01C-F11F92B6D86A}" srcOrd="0" destOrd="0" presId="urn:microsoft.com/office/officeart/2005/8/layout/process4"/>
    <dgm:cxn modelId="{AC8D249F-2616-4ECE-8D9E-7C71818F15F3}" srcId="{DD74A243-C1B7-4817-AC85-3918AAFBE5F1}" destId="{AFFC4F1B-FE7B-4E4D-B9E3-9BA4B2A42B64}" srcOrd="2" destOrd="0" parTransId="{5CBBA508-EB0E-405B-9678-5D52E392EBE2}" sibTransId="{B917647A-861E-4DDD-86C7-B1AFA74362D0}"/>
    <dgm:cxn modelId="{03CA9A9E-F6B3-4C06-8EFE-9BDAD16A153B}" type="presOf" srcId="{ECD53D89-14DA-42B1-969E-EDAB90D02F8D}" destId="{86381FF4-1CB1-496D-880E-EA174C814320}" srcOrd="0" destOrd="0" presId="urn:microsoft.com/office/officeart/2005/8/layout/process4"/>
    <dgm:cxn modelId="{9A4D776D-CBDE-49A1-8901-C9E29FB2809A}" type="presOf" srcId="{087D1C25-DA0A-490D-89EC-F229825A1807}" destId="{960B3E0F-D5A9-4E7F-9878-92D30FA962AC}" srcOrd="0" destOrd="0" presId="urn:microsoft.com/office/officeart/2005/8/layout/process4"/>
    <dgm:cxn modelId="{34E7A7F1-E879-4D8F-BCB6-9FD681A87621}" srcId="{ECD53D89-14DA-42B1-969E-EDAB90D02F8D}" destId="{89464333-6E50-4AD0-8308-E8E36568A596}" srcOrd="1" destOrd="0" parTransId="{999916D9-601D-43BB-BD6E-87A0E0BC9FDE}" sibTransId="{85FDD793-B716-4236-B074-BE8ECB721321}"/>
    <dgm:cxn modelId="{CD7DBA9D-B453-4257-8A15-DC13CFF79717}" srcId="{087D1C25-DA0A-490D-89EC-F229825A1807}" destId="{475D3EF0-0295-4745-AC5B-888EC7627B50}" srcOrd="2" destOrd="0" parTransId="{5B552168-7527-4594-9978-19991BDBE503}" sibTransId="{F112FFB5-A1AA-41ED-98AE-815EFECAF1A4}"/>
    <dgm:cxn modelId="{6CABB0ED-1417-44FB-825E-68A25E021400}" srcId="{ECD53D89-14DA-42B1-969E-EDAB90D02F8D}" destId="{457687A3-0CA0-4300-BBAE-D31091574E43}" srcOrd="3" destOrd="0" parTransId="{41CABCD4-5AEA-41FC-A0B2-B054EAE9E701}" sibTransId="{13EA5409-B6DA-428F-BB58-2C9889287A94}"/>
    <dgm:cxn modelId="{195B48E6-AFFB-489B-878E-DC48EB3378C6}" srcId="{DD74A243-C1B7-4817-AC85-3918AAFBE5F1}" destId="{69B1E514-DED3-4A05-953B-D0E676FFF7F7}" srcOrd="5" destOrd="0" parTransId="{259E8CBC-6F2A-4728-8C6B-5E356294CE2B}" sibTransId="{19E52DCB-C255-4F01-B7FE-DF3EF906FA46}"/>
    <dgm:cxn modelId="{6FD38C27-E7B3-4D32-AB15-0C38D4375D27}" type="presOf" srcId="{457687A3-0CA0-4300-BBAE-D31091574E43}" destId="{672D3395-CD1B-41CC-99EA-FBA2C27C1F7F}" srcOrd="0" destOrd="0" presId="urn:microsoft.com/office/officeart/2005/8/layout/process4"/>
    <dgm:cxn modelId="{97C39B08-6303-4666-BC94-5BA4E89740F5}" type="presOf" srcId="{D4087FB4-BDFB-423A-9D55-5B57347390D4}" destId="{A62547C1-C379-4B9A-99EC-BABAD75264F6}" srcOrd="0" destOrd="0" presId="urn:microsoft.com/office/officeart/2005/8/layout/process4"/>
    <dgm:cxn modelId="{0C7EF873-F6F2-493D-984F-BC449545F059}" type="presOf" srcId="{ECD53D89-14DA-42B1-969E-EDAB90D02F8D}" destId="{AF767509-F0E7-4DDA-AED4-9E2AA4787EF1}" srcOrd="1" destOrd="0" presId="urn:microsoft.com/office/officeart/2005/8/layout/process4"/>
    <dgm:cxn modelId="{B22BE93E-295C-432B-A955-6FE830258F66}" type="presOf" srcId="{43336AB7-BB5B-40DC-8828-799D6512CD39}" destId="{D88FDCDE-52AD-4ED1-94DD-92AA6BAFBFB8}" srcOrd="0" destOrd="0" presId="urn:microsoft.com/office/officeart/2005/8/layout/process4"/>
    <dgm:cxn modelId="{AFBD5C00-5989-424B-953B-D0F2EE985109}" type="presOf" srcId="{90C3F6A5-4668-4CDB-A1F2-DC4CC4C6D273}" destId="{9CA1840B-8912-43FA-AA41-35BDF93531B4}" srcOrd="0" destOrd="0" presId="urn:microsoft.com/office/officeart/2005/8/layout/process4"/>
    <dgm:cxn modelId="{643AB00F-70E6-401E-8748-A572C638291B}" type="presOf" srcId="{15C81CDF-9BC8-4E89-AD2A-818ACF9C75A0}" destId="{60BF1A48-D177-4D46-89C4-77230585F63C}" srcOrd="0" destOrd="0" presId="urn:microsoft.com/office/officeart/2005/8/layout/process4"/>
    <dgm:cxn modelId="{27BADC46-8739-4103-9C14-42EA179D4D99}" type="presOf" srcId="{1C0AAF8A-095C-475D-8A71-D91946C6750F}" destId="{4A4E1FED-0FE3-496C-A226-F499F3E89910}" srcOrd="0" destOrd="0" presId="urn:microsoft.com/office/officeart/2005/8/layout/process4"/>
    <dgm:cxn modelId="{3EB74B2C-63E4-4790-9268-9E805D959065}" type="presOf" srcId="{AFFC4F1B-FE7B-4E4D-B9E3-9BA4B2A42B64}" destId="{BEAA4D97-6598-4FBD-ACC2-8E9AC4FFBAF3}" srcOrd="0" destOrd="0" presId="urn:microsoft.com/office/officeart/2005/8/layout/process4"/>
    <dgm:cxn modelId="{B10DCE66-4A87-4D28-B016-0EE07D15DE74}" srcId="{475D3EF0-0295-4745-AC5B-888EC7627B50}" destId="{45239C47-3850-466C-8245-4BE7B0886375}" srcOrd="1" destOrd="0" parTransId="{10352179-9170-4B82-82B1-B8DAA1B010E8}" sibTransId="{3438FE07-77FE-4F1F-B226-050A81DAA1B5}"/>
    <dgm:cxn modelId="{2A4BFEC8-510F-44CC-BD84-B505B4A6B4BB}" type="presOf" srcId="{DD74A243-C1B7-4817-AC85-3918AAFBE5F1}" destId="{770646DD-D50F-47FC-912A-142C43478884}" srcOrd="1" destOrd="0" presId="urn:microsoft.com/office/officeart/2005/8/layout/process4"/>
    <dgm:cxn modelId="{4BBD0797-3F82-47C7-B8EA-EDED519D1913}" type="presOf" srcId="{45239C47-3850-466C-8245-4BE7B0886375}" destId="{BFE5DE8C-05E7-4C59-ADEF-3C3F372EF5FF}" srcOrd="0" destOrd="0" presId="urn:microsoft.com/office/officeart/2005/8/layout/process4"/>
    <dgm:cxn modelId="{040C7CEF-E0E8-4617-B38C-A52596DDA599}" type="presOf" srcId="{4F37E536-7F1A-481A-9443-FC9AB1C47303}" destId="{0A617367-7874-4C07-8A65-7AA7F9FEC960}" srcOrd="0" destOrd="0" presId="urn:microsoft.com/office/officeart/2005/8/layout/process4"/>
    <dgm:cxn modelId="{945C7A73-3738-4873-83A2-E4E02FC703D0}" type="presOf" srcId="{475D3EF0-0295-4745-AC5B-888EC7627B50}" destId="{049809EE-07CE-4803-8E88-4ECE38947C41}" srcOrd="1" destOrd="0" presId="urn:microsoft.com/office/officeart/2005/8/layout/process4"/>
    <dgm:cxn modelId="{C47EE72A-68FE-4E6F-AEB7-0E5E93AAA5CA}" type="presParOf" srcId="{960B3E0F-D5A9-4E7F-9878-92D30FA962AC}" destId="{F3916DCA-D1D9-4C21-AB0C-4A7CF754215B}" srcOrd="0" destOrd="0" presId="urn:microsoft.com/office/officeart/2005/8/layout/process4"/>
    <dgm:cxn modelId="{08BA8109-0565-4F09-89C8-2DFF73F91193}" type="presParOf" srcId="{F3916DCA-D1D9-4C21-AB0C-4A7CF754215B}" destId="{091E1FDB-737A-47D7-BB20-107CC33BF098}" srcOrd="0" destOrd="0" presId="urn:microsoft.com/office/officeart/2005/8/layout/process4"/>
    <dgm:cxn modelId="{C764B51C-DCE5-4BDD-97E5-E671BE8F5599}" type="presParOf" srcId="{F3916DCA-D1D9-4C21-AB0C-4A7CF754215B}" destId="{770646DD-D50F-47FC-912A-142C43478884}" srcOrd="1" destOrd="0" presId="urn:microsoft.com/office/officeart/2005/8/layout/process4"/>
    <dgm:cxn modelId="{209F6448-4F68-4026-BF6F-1C7CE61BFF5B}" type="presParOf" srcId="{F3916DCA-D1D9-4C21-AB0C-4A7CF754215B}" destId="{EF99B4E0-76B6-438F-91D6-4CD8EE7BC07B}" srcOrd="2" destOrd="0" presId="urn:microsoft.com/office/officeart/2005/8/layout/process4"/>
    <dgm:cxn modelId="{2A429EB3-595A-4061-A305-42F041EF2CAD}" type="presParOf" srcId="{EF99B4E0-76B6-438F-91D6-4CD8EE7BC07B}" destId="{4A4E1FED-0FE3-496C-A226-F499F3E89910}" srcOrd="0" destOrd="0" presId="urn:microsoft.com/office/officeart/2005/8/layout/process4"/>
    <dgm:cxn modelId="{B3B785D2-951C-42A5-8FD1-C5665A0DA1E4}" type="presParOf" srcId="{EF99B4E0-76B6-438F-91D6-4CD8EE7BC07B}" destId="{D88FDCDE-52AD-4ED1-94DD-92AA6BAFBFB8}" srcOrd="1" destOrd="0" presId="urn:microsoft.com/office/officeart/2005/8/layout/process4"/>
    <dgm:cxn modelId="{9F95545E-3048-42E1-921B-83E4CA11FC0A}" type="presParOf" srcId="{EF99B4E0-76B6-438F-91D6-4CD8EE7BC07B}" destId="{BEAA4D97-6598-4FBD-ACC2-8E9AC4FFBAF3}" srcOrd="2" destOrd="0" presId="urn:microsoft.com/office/officeart/2005/8/layout/process4"/>
    <dgm:cxn modelId="{3C9745B0-5167-4A0E-8B46-3329407A8461}" type="presParOf" srcId="{EF99B4E0-76B6-438F-91D6-4CD8EE7BC07B}" destId="{ECAC098C-46E5-4287-82F0-6D6F8452D8A2}" srcOrd="3" destOrd="0" presId="urn:microsoft.com/office/officeart/2005/8/layout/process4"/>
    <dgm:cxn modelId="{678ABE22-C5A1-47E8-97DC-9C838BA521B9}" type="presParOf" srcId="{EF99B4E0-76B6-438F-91D6-4CD8EE7BC07B}" destId="{DEA9C9D1-D214-4066-A1AC-09C10992DB76}" srcOrd="4" destOrd="0" presId="urn:microsoft.com/office/officeart/2005/8/layout/process4"/>
    <dgm:cxn modelId="{C7F99E5F-0740-4068-849C-3555C491FD7F}" type="presParOf" srcId="{EF99B4E0-76B6-438F-91D6-4CD8EE7BC07B}" destId="{FBBB99EC-F960-4A8C-945D-4596FB40EF54}" srcOrd="5" destOrd="0" presId="urn:microsoft.com/office/officeart/2005/8/layout/process4"/>
    <dgm:cxn modelId="{0B0D87D3-EDF5-4B61-8144-588F114ED808}" type="presParOf" srcId="{960B3E0F-D5A9-4E7F-9878-92D30FA962AC}" destId="{65CE20A8-524A-43C1-991A-BA85A1B7D64D}" srcOrd="1" destOrd="0" presId="urn:microsoft.com/office/officeart/2005/8/layout/process4"/>
    <dgm:cxn modelId="{D01B87F6-1747-4977-96B4-8EB273C54058}" type="presParOf" srcId="{960B3E0F-D5A9-4E7F-9878-92D30FA962AC}" destId="{DFCC9CA9-ABC2-4F1C-8123-73B1C8E68577}" srcOrd="2" destOrd="0" presId="urn:microsoft.com/office/officeart/2005/8/layout/process4"/>
    <dgm:cxn modelId="{F31D4401-0B49-4C2D-BC8A-F2EFB67D4E29}" type="presParOf" srcId="{DFCC9CA9-ABC2-4F1C-8123-73B1C8E68577}" destId="{4924F4D4-972D-493E-91A0-78DD05FBE1B1}" srcOrd="0" destOrd="0" presId="urn:microsoft.com/office/officeart/2005/8/layout/process4"/>
    <dgm:cxn modelId="{50EF1064-0CA8-4777-B89C-D14365969B6B}" type="presParOf" srcId="{DFCC9CA9-ABC2-4F1C-8123-73B1C8E68577}" destId="{049809EE-07CE-4803-8E88-4ECE38947C41}" srcOrd="1" destOrd="0" presId="urn:microsoft.com/office/officeart/2005/8/layout/process4"/>
    <dgm:cxn modelId="{187FEAF2-4699-412A-8868-B59B9B80DD3D}" type="presParOf" srcId="{DFCC9CA9-ABC2-4F1C-8123-73B1C8E68577}" destId="{3DA3CC5B-A5F2-4D65-808D-D21384A44937}" srcOrd="2" destOrd="0" presId="urn:microsoft.com/office/officeart/2005/8/layout/process4"/>
    <dgm:cxn modelId="{5982C3F4-7BAC-4DE2-80C7-BA3B0C9497CD}" type="presParOf" srcId="{3DA3CC5B-A5F2-4D65-808D-D21384A44937}" destId="{21B0EB93-A63E-458A-90D0-1D5DAB8C88FA}" srcOrd="0" destOrd="0" presId="urn:microsoft.com/office/officeart/2005/8/layout/process4"/>
    <dgm:cxn modelId="{EEFFF78F-0AB9-4650-BF85-7E78B36842E5}" type="presParOf" srcId="{3DA3CC5B-A5F2-4D65-808D-D21384A44937}" destId="{BFE5DE8C-05E7-4C59-ADEF-3C3F372EF5FF}" srcOrd="1" destOrd="0" presId="urn:microsoft.com/office/officeart/2005/8/layout/process4"/>
    <dgm:cxn modelId="{784DD52B-9E8A-4B97-9FDE-68AACE21FEBF}" type="presParOf" srcId="{3DA3CC5B-A5F2-4D65-808D-D21384A44937}" destId="{0A617367-7874-4C07-8A65-7AA7F9FEC960}" srcOrd="2" destOrd="0" presId="urn:microsoft.com/office/officeart/2005/8/layout/process4"/>
    <dgm:cxn modelId="{2EF80688-121B-4967-ADDE-8E93E7A2C116}" type="presParOf" srcId="{3DA3CC5B-A5F2-4D65-808D-D21384A44937}" destId="{A62547C1-C379-4B9A-99EC-BABAD75264F6}" srcOrd="3" destOrd="0" presId="urn:microsoft.com/office/officeart/2005/8/layout/process4"/>
    <dgm:cxn modelId="{7566F608-71CB-4170-88B6-93995A3A6A07}" type="presParOf" srcId="{3DA3CC5B-A5F2-4D65-808D-D21384A44937}" destId="{29912124-7C23-4549-B01C-F11F92B6D86A}" srcOrd="4" destOrd="0" presId="urn:microsoft.com/office/officeart/2005/8/layout/process4"/>
    <dgm:cxn modelId="{CC1A63D6-24B6-4AFE-B501-E7BFBB084F50}" type="presParOf" srcId="{960B3E0F-D5A9-4E7F-9878-92D30FA962AC}" destId="{B0E7F99B-5428-48A0-A681-8D8EB1AF4416}" srcOrd="3" destOrd="0" presId="urn:microsoft.com/office/officeart/2005/8/layout/process4"/>
    <dgm:cxn modelId="{296FA650-CFFE-4044-B3D8-AAA58005637A}" type="presParOf" srcId="{960B3E0F-D5A9-4E7F-9878-92D30FA962AC}" destId="{158178F5-3697-4B30-BDC6-EF0A69B1296E}" srcOrd="4" destOrd="0" presId="urn:microsoft.com/office/officeart/2005/8/layout/process4"/>
    <dgm:cxn modelId="{2B6B1C53-D0D3-4BD2-91B4-09B0607A5C8A}" type="presParOf" srcId="{158178F5-3697-4B30-BDC6-EF0A69B1296E}" destId="{86381FF4-1CB1-496D-880E-EA174C814320}" srcOrd="0" destOrd="0" presId="urn:microsoft.com/office/officeart/2005/8/layout/process4"/>
    <dgm:cxn modelId="{145E8B7D-BA1A-49C8-AC06-00622F29F504}" type="presParOf" srcId="{158178F5-3697-4B30-BDC6-EF0A69B1296E}" destId="{AF767509-F0E7-4DDA-AED4-9E2AA4787EF1}" srcOrd="1" destOrd="0" presId="urn:microsoft.com/office/officeart/2005/8/layout/process4"/>
    <dgm:cxn modelId="{70EBB9FB-4043-4705-B3CE-91C10A377BE1}" type="presParOf" srcId="{158178F5-3697-4B30-BDC6-EF0A69B1296E}" destId="{FBA5BE77-05F6-4647-933F-5787D2C252A9}" srcOrd="2" destOrd="0" presId="urn:microsoft.com/office/officeart/2005/8/layout/process4"/>
    <dgm:cxn modelId="{5C3DF422-5D28-4A38-AC12-6A67ABD5DA70}" type="presParOf" srcId="{FBA5BE77-05F6-4647-933F-5787D2C252A9}" destId="{9CA1840B-8912-43FA-AA41-35BDF93531B4}" srcOrd="0" destOrd="0" presId="urn:microsoft.com/office/officeart/2005/8/layout/process4"/>
    <dgm:cxn modelId="{08FD1D84-FCEB-4061-81F3-B8A08BF723F2}" type="presParOf" srcId="{FBA5BE77-05F6-4647-933F-5787D2C252A9}" destId="{54CA5827-8BF8-40B2-B82B-ABD7A01C7EA9}" srcOrd="1" destOrd="0" presId="urn:microsoft.com/office/officeart/2005/8/layout/process4"/>
    <dgm:cxn modelId="{7DD02F48-35E3-4EB0-9DAD-31192527BD2E}" type="presParOf" srcId="{FBA5BE77-05F6-4647-933F-5787D2C252A9}" destId="{F3EBEC88-9EAF-437F-BE53-046493F36A55}" srcOrd="2" destOrd="0" presId="urn:microsoft.com/office/officeart/2005/8/layout/process4"/>
    <dgm:cxn modelId="{D72D7A9C-2112-4864-AABC-E82F89068182}" type="presParOf" srcId="{FBA5BE77-05F6-4647-933F-5787D2C252A9}" destId="{672D3395-CD1B-41CC-99EA-FBA2C27C1F7F}" srcOrd="3" destOrd="0" presId="urn:microsoft.com/office/officeart/2005/8/layout/process4"/>
    <dgm:cxn modelId="{D948B4B7-3112-42ED-8A6D-C8D898736977}" type="presParOf" srcId="{960B3E0F-D5A9-4E7F-9878-92D30FA962AC}" destId="{1CEBB2C6-F466-42CB-A30C-9374E3A8AB5A}" srcOrd="5" destOrd="0" presId="urn:microsoft.com/office/officeart/2005/8/layout/process4"/>
    <dgm:cxn modelId="{BB2AE2CA-E136-4A95-864D-A47134FED3B4}" type="presParOf" srcId="{960B3E0F-D5A9-4E7F-9878-92D30FA962AC}" destId="{750FE60B-4161-4876-BEC7-A717E639CEA9}" srcOrd="6" destOrd="0" presId="urn:microsoft.com/office/officeart/2005/8/layout/process4"/>
    <dgm:cxn modelId="{E7133F14-3C44-4335-8BDD-6149963E96D7}" type="presParOf" srcId="{750FE60B-4161-4876-BEC7-A717E639CEA9}" destId="{60BF1A48-D177-4D46-89C4-77230585F63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044339-3CFD-4797-836F-9F44A6A3EABD}" type="doc">
      <dgm:prSet loTypeId="urn:microsoft.com/office/officeart/2005/8/layout/hProcess9" loCatId="process" qsTypeId="urn:microsoft.com/office/officeart/2005/8/quickstyle/simple2" qsCatId="simple" csTypeId="urn:microsoft.com/office/officeart/2005/8/colors/accent4_4" csCatId="accent4" phldr="1"/>
      <dgm:spPr/>
    </dgm:pt>
    <dgm:pt modelId="{3B683F54-5A62-4E74-9120-8B63EC55411F}">
      <dgm:prSet phldrT="[Текст]" custT="1"/>
      <dgm:spPr/>
      <dgm:t>
        <a:bodyPr/>
        <a:lstStyle/>
        <a:p>
          <a:r>
            <a:rPr lang="ru-RU" sz="2000" u="sng" dirty="0" smtClean="0"/>
            <a:t>Работа с обучающимися</a:t>
          </a:r>
        </a:p>
        <a:p>
          <a:r>
            <a:rPr lang="ru-RU" sz="1800" dirty="0" smtClean="0"/>
            <a:t>(инновационные технологии, методы, формы, приемы)</a:t>
          </a:r>
          <a:endParaRPr lang="ru-RU" sz="1800" dirty="0"/>
        </a:p>
      </dgm:t>
    </dgm:pt>
    <dgm:pt modelId="{6BC037E1-3A54-4BBF-8621-2820235B0793}" type="parTrans" cxnId="{BC90C115-782B-4538-A074-289FDAC54ACE}">
      <dgm:prSet/>
      <dgm:spPr/>
      <dgm:t>
        <a:bodyPr/>
        <a:lstStyle/>
        <a:p>
          <a:endParaRPr lang="ru-RU"/>
        </a:p>
      </dgm:t>
    </dgm:pt>
    <dgm:pt modelId="{3FF5BAA0-9417-4B7B-B5C5-026249227B44}" type="sibTrans" cxnId="{BC90C115-782B-4538-A074-289FDAC54ACE}">
      <dgm:prSet/>
      <dgm:spPr/>
      <dgm:t>
        <a:bodyPr/>
        <a:lstStyle/>
        <a:p>
          <a:endParaRPr lang="ru-RU"/>
        </a:p>
      </dgm:t>
    </dgm:pt>
    <dgm:pt modelId="{5A14213B-E806-4543-9A40-87952A1C2BD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u="sng" dirty="0" smtClean="0"/>
            <a:t>Работа с педагогами</a:t>
          </a:r>
        </a:p>
        <a:p>
          <a:r>
            <a:rPr lang="ru-RU" sz="1800" dirty="0" smtClean="0"/>
            <a:t>(педагогические советы, методические объединения, семинары и т.д.)</a:t>
          </a:r>
          <a:endParaRPr lang="ru-RU" sz="1800" dirty="0"/>
        </a:p>
      </dgm:t>
    </dgm:pt>
    <dgm:pt modelId="{84FBD90C-F045-472C-8914-FA1B04E211BF}" type="parTrans" cxnId="{2A069B76-FE06-4DC7-A846-372DC2E8BF1D}">
      <dgm:prSet/>
      <dgm:spPr/>
      <dgm:t>
        <a:bodyPr/>
        <a:lstStyle/>
        <a:p>
          <a:endParaRPr lang="ru-RU"/>
        </a:p>
      </dgm:t>
    </dgm:pt>
    <dgm:pt modelId="{C2D89C60-1307-4DC7-ADC1-75AD7B796A20}" type="sibTrans" cxnId="{2A069B76-FE06-4DC7-A846-372DC2E8BF1D}">
      <dgm:prSet/>
      <dgm:spPr/>
      <dgm:t>
        <a:bodyPr/>
        <a:lstStyle/>
        <a:p>
          <a:endParaRPr lang="ru-RU"/>
        </a:p>
      </dgm:t>
    </dgm:pt>
    <dgm:pt modelId="{6551556F-96FE-4DDA-8864-72BFB26479B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u="sng" dirty="0" smtClean="0"/>
            <a:t>Работа с родителями</a:t>
          </a:r>
        </a:p>
        <a:p>
          <a:r>
            <a:rPr lang="ru-RU" sz="1600" dirty="0" smtClean="0"/>
            <a:t>(родительские собрания, консультации, внеурочные и внеклассные мероприятия)</a:t>
          </a:r>
          <a:endParaRPr lang="ru-RU" sz="1600" dirty="0"/>
        </a:p>
      </dgm:t>
    </dgm:pt>
    <dgm:pt modelId="{630DA81C-A4B3-4ADF-AAE4-6635396D92C5}" type="parTrans" cxnId="{6BA824F2-BDE8-4D4E-A528-3339F19DA754}">
      <dgm:prSet/>
      <dgm:spPr/>
      <dgm:t>
        <a:bodyPr/>
        <a:lstStyle/>
        <a:p>
          <a:endParaRPr lang="ru-RU"/>
        </a:p>
      </dgm:t>
    </dgm:pt>
    <dgm:pt modelId="{4D0CB88B-0903-415C-84BD-5310CEF61A15}" type="sibTrans" cxnId="{6BA824F2-BDE8-4D4E-A528-3339F19DA754}">
      <dgm:prSet/>
      <dgm:spPr/>
      <dgm:t>
        <a:bodyPr/>
        <a:lstStyle/>
        <a:p>
          <a:endParaRPr lang="ru-RU"/>
        </a:p>
      </dgm:t>
    </dgm:pt>
    <dgm:pt modelId="{32450508-9F1E-4A95-BE4B-9164A9FF8505}" type="pres">
      <dgm:prSet presAssocID="{2D044339-3CFD-4797-836F-9F44A6A3EABD}" presName="CompostProcess" presStyleCnt="0">
        <dgm:presLayoutVars>
          <dgm:dir/>
          <dgm:resizeHandles val="exact"/>
        </dgm:presLayoutVars>
      </dgm:prSet>
      <dgm:spPr/>
    </dgm:pt>
    <dgm:pt modelId="{49A7454F-FDF5-4493-B53E-760F0AC90F59}" type="pres">
      <dgm:prSet presAssocID="{2D044339-3CFD-4797-836F-9F44A6A3EABD}" presName="arrow" presStyleLbl="bgShp" presStyleIdx="0" presStyleCn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75000"/>
            </a:schemeClr>
          </a:solidFill>
        </a:ln>
      </dgm:spPr>
    </dgm:pt>
    <dgm:pt modelId="{D9B49B19-3924-499F-8693-D962112E84D0}" type="pres">
      <dgm:prSet presAssocID="{2D044339-3CFD-4797-836F-9F44A6A3EABD}" presName="linearProcess" presStyleCnt="0"/>
      <dgm:spPr/>
    </dgm:pt>
    <dgm:pt modelId="{03FE9A00-EB16-4F82-96D2-ACE810FC16BA}" type="pres">
      <dgm:prSet presAssocID="{3B683F54-5A62-4E74-9120-8B63EC55411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B95C9-00FE-48BE-809E-A93AC915F3E5}" type="pres">
      <dgm:prSet presAssocID="{3FF5BAA0-9417-4B7B-B5C5-026249227B44}" presName="sibTrans" presStyleCnt="0"/>
      <dgm:spPr/>
    </dgm:pt>
    <dgm:pt modelId="{3EE024C4-8A4A-4BCA-8FA2-25D1FA7A1982}" type="pres">
      <dgm:prSet presAssocID="{5A14213B-E806-4543-9A40-87952A1C2BD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EEC83-6F6F-49C0-8C44-E7F565F682DC}" type="pres">
      <dgm:prSet presAssocID="{C2D89C60-1307-4DC7-ADC1-75AD7B796A20}" presName="sibTrans" presStyleCnt="0"/>
      <dgm:spPr/>
    </dgm:pt>
    <dgm:pt modelId="{9981250E-6996-4479-BB80-90F71A8CE2C7}" type="pres">
      <dgm:prSet presAssocID="{6551556F-96FE-4DDA-8864-72BFB26479BA}" presName="textNode" presStyleLbl="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69B76-FE06-4DC7-A846-372DC2E8BF1D}" srcId="{2D044339-3CFD-4797-836F-9F44A6A3EABD}" destId="{5A14213B-E806-4543-9A40-87952A1C2BD1}" srcOrd="1" destOrd="0" parTransId="{84FBD90C-F045-472C-8914-FA1B04E211BF}" sibTransId="{C2D89C60-1307-4DC7-ADC1-75AD7B796A20}"/>
    <dgm:cxn modelId="{BC90C115-782B-4538-A074-289FDAC54ACE}" srcId="{2D044339-3CFD-4797-836F-9F44A6A3EABD}" destId="{3B683F54-5A62-4E74-9120-8B63EC55411F}" srcOrd="0" destOrd="0" parTransId="{6BC037E1-3A54-4BBF-8621-2820235B0793}" sibTransId="{3FF5BAA0-9417-4B7B-B5C5-026249227B44}"/>
    <dgm:cxn modelId="{2B16691F-FED5-41F5-A7F0-A9D0723F05DB}" type="presOf" srcId="{3B683F54-5A62-4E74-9120-8B63EC55411F}" destId="{03FE9A00-EB16-4F82-96D2-ACE810FC16BA}" srcOrd="0" destOrd="0" presId="urn:microsoft.com/office/officeart/2005/8/layout/hProcess9"/>
    <dgm:cxn modelId="{796DF790-1A46-4BE3-8D38-AA6EC5249A3A}" type="presOf" srcId="{6551556F-96FE-4DDA-8864-72BFB26479BA}" destId="{9981250E-6996-4479-BB80-90F71A8CE2C7}" srcOrd="0" destOrd="0" presId="urn:microsoft.com/office/officeart/2005/8/layout/hProcess9"/>
    <dgm:cxn modelId="{7A5AFF53-94E9-4C66-BEDD-3D41176169E5}" type="presOf" srcId="{5A14213B-E806-4543-9A40-87952A1C2BD1}" destId="{3EE024C4-8A4A-4BCA-8FA2-25D1FA7A1982}" srcOrd="0" destOrd="0" presId="urn:microsoft.com/office/officeart/2005/8/layout/hProcess9"/>
    <dgm:cxn modelId="{AD488611-1802-485B-9FC2-D2DC41EDE96A}" type="presOf" srcId="{2D044339-3CFD-4797-836F-9F44A6A3EABD}" destId="{32450508-9F1E-4A95-BE4B-9164A9FF8505}" srcOrd="0" destOrd="0" presId="urn:microsoft.com/office/officeart/2005/8/layout/hProcess9"/>
    <dgm:cxn modelId="{6BA824F2-BDE8-4D4E-A528-3339F19DA754}" srcId="{2D044339-3CFD-4797-836F-9F44A6A3EABD}" destId="{6551556F-96FE-4DDA-8864-72BFB26479BA}" srcOrd="2" destOrd="0" parTransId="{630DA81C-A4B3-4ADF-AAE4-6635396D92C5}" sibTransId="{4D0CB88B-0903-415C-84BD-5310CEF61A15}"/>
    <dgm:cxn modelId="{5B67DCCD-B548-4533-AB89-4D3896682C3E}" type="presParOf" srcId="{32450508-9F1E-4A95-BE4B-9164A9FF8505}" destId="{49A7454F-FDF5-4493-B53E-760F0AC90F59}" srcOrd="0" destOrd="0" presId="urn:microsoft.com/office/officeart/2005/8/layout/hProcess9"/>
    <dgm:cxn modelId="{B7C065AE-81BD-4999-AEBA-A43A7B1FCDEC}" type="presParOf" srcId="{32450508-9F1E-4A95-BE4B-9164A9FF8505}" destId="{D9B49B19-3924-499F-8693-D962112E84D0}" srcOrd="1" destOrd="0" presId="urn:microsoft.com/office/officeart/2005/8/layout/hProcess9"/>
    <dgm:cxn modelId="{2182BF36-3EEB-4F6C-9787-655B1B4AE545}" type="presParOf" srcId="{D9B49B19-3924-499F-8693-D962112E84D0}" destId="{03FE9A00-EB16-4F82-96D2-ACE810FC16BA}" srcOrd="0" destOrd="0" presId="urn:microsoft.com/office/officeart/2005/8/layout/hProcess9"/>
    <dgm:cxn modelId="{0130BF62-0908-4A9B-B357-8DFD1E5EF306}" type="presParOf" srcId="{D9B49B19-3924-499F-8693-D962112E84D0}" destId="{C27B95C9-00FE-48BE-809E-A93AC915F3E5}" srcOrd="1" destOrd="0" presId="urn:microsoft.com/office/officeart/2005/8/layout/hProcess9"/>
    <dgm:cxn modelId="{A125117C-BCFB-446D-900D-4BB81E7C55AD}" type="presParOf" srcId="{D9B49B19-3924-499F-8693-D962112E84D0}" destId="{3EE024C4-8A4A-4BCA-8FA2-25D1FA7A1982}" srcOrd="2" destOrd="0" presId="urn:microsoft.com/office/officeart/2005/8/layout/hProcess9"/>
    <dgm:cxn modelId="{38FBD27B-4C8C-471E-8877-45BD54308B10}" type="presParOf" srcId="{D9B49B19-3924-499F-8693-D962112E84D0}" destId="{5FAEEC83-6F6F-49C0-8C44-E7F565F682DC}" srcOrd="3" destOrd="0" presId="urn:microsoft.com/office/officeart/2005/8/layout/hProcess9"/>
    <dgm:cxn modelId="{DB99599F-5918-4BCB-BAE7-AFF917A4D6A8}" type="presParOf" srcId="{D9B49B19-3924-499F-8693-D962112E84D0}" destId="{9981250E-6996-4479-BB80-90F71A8CE2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7D2DD3-7F0D-47FE-9854-EA504DBB0D23}" type="doc">
      <dgm:prSet loTypeId="urn:microsoft.com/office/officeart/2005/8/layout/vList5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FC158EC1-04E3-4FA1-9E34-BA11BC2E372A}">
      <dgm:prSet phldrT="[Текст]"/>
      <dgm:spPr/>
      <dgm:t>
        <a:bodyPr/>
        <a:lstStyle/>
        <a:p>
          <a:r>
            <a:rPr lang="ru-RU" dirty="0" smtClean="0"/>
            <a:t>НАВЫКИ</a:t>
          </a:r>
          <a:endParaRPr lang="ru-RU" dirty="0"/>
        </a:p>
      </dgm:t>
    </dgm:pt>
    <dgm:pt modelId="{D8CCE1C6-D4F0-402A-8F15-D1E6CE24DF4E}" type="parTrans" cxnId="{CE355F90-38FC-4493-9247-AA226BF60E20}">
      <dgm:prSet/>
      <dgm:spPr/>
      <dgm:t>
        <a:bodyPr/>
        <a:lstStyle/>
        <a:p>
          <a:endParaRPr lang="ru-RU"/>
        </a:p>
      </dgm:t>
    </dgm:pt>
    <dgm:pt modelId="{269688FA-7EDA-4ACD-BADF-9B34636F206D}" type="sibTrans" cxnId="{CE355F90-38FC-4493-9247-AA226BF60E20}">
      <dgm:prSet/>
      <dgm:spPr/>
      <dgm:t>
        <a:bodyPr/>
        <a:lstStyle/>
        <a:p>
          <a:endParaRPr lang="ru-RU"/>
        </a:p>
      </dgm:t>
    </dgm:pt>
    <dgm:pt modelId="{3EBDEF83-8A67-4E57-BD3E-BDC409191180}">
      <dgm:prSet phldrT="[Текст]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самостоятельного приобретения новых знаний;</a:t>
          </a:r>
          <a:endParaRPr lang="ru-RU" dirty="0">
            <a:solidFill>
              <a:schemeClr val="bg1"/>
            </a:solidFill>
          </a:endParaRPr>
        </a:p>
      </dgm:t>
    </dgm:pt>
    <dgm:pt modelId="{787E3225-5EBD-4E44-BD5A-ACCC5A8E438A}" type="parTrans" cxnId="{ABF202A8-5F21-4278-ACE6-C05023D187B0}">
      <dgm:prSet/>
      <dgm:spPr/>
      <dgm:t>
        <a:bodyPr/>
        <a:lstStyle/>
        <a:p>
          <a:endParaRPr lang="ru-RU"/>
        </a:p>
      </dgm:t>
    </dgm:pt>
    <dgm:pt modelId="{31814381-9B06-467E-BCB2-3D2CE24E74C6}" type="sibTrans" cxnId="{ABF202A8-5F21-4278-ACE6-C05023D187B0}">
      <dgm:prSet/>
      <dgm:spPr/>
      <dgm:t>
        <a:bodyPr/>
        <a:lstStyle/>
        <a:p>
          <a:endParaRPr lang="ru-RU"/>
        </a:p>
      </dgm:t>
    </dgm:pt>
    <dgm:pt modelId="{78CCE8DB-E33F-4A83-8FAC-D1A2C692D83F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УМЕНИЯ</a:t>
          </a:r>
          <a:endParaRPr lang="ru-RU" dirty="0"/>
        </a:p>
      </dgm:t>
    </dgm:pt>
    <dgm:pt modelId="{5B3AFCDB-1EB9-4072-87BC-B227250E6732}" type="parTrans" cxnId="{FD9564D2-D95A-426F-AEC8-DDF495B7D9BD}">
      <dgm:prSet/>
      <dgm:spPr/>
      <dgm:t>
        <a:bodyPr/>
        <a:lstStyle/>
        <a:p>
          <a:endParaRPr lang="ru-RU"/>
        </a:p>
      </dgm:t>
    </dgm:pt>
    <dgm:pt modelId="{B3D1F190-F9EE-4B91-A12A-0132DCDD2E83}" type="sibTrans" cxnId="{FD9564D2-D95A-426F-AEC8-DDF495B7D9BD}">
      <dgm:prSet/>
      <dgm:spPr/>
      <dgm:t>
        <a:bodyPr/>
        <a:lstStyle/>
        <a:p>
          <a:endParaRPr lang="ru-RU"/>
        </a:p>
      </dgm:t>
    </dgm:pt>
    <dgm:pt modelId="{E1D65FAB-DD74-4B89-8EE5-974692F9D43B}">
      <dgm:prSet phldrT="[Текст]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воспринимать, перерабатывать и предъявлять информацию в словесной и образной формах;</a:t>
          </a:r>
          <a:endParaRPr lang="ru-RU" dirty="0">
            <a:solidFill>
              <a:schemeClr val="bg1"/>
            </a:solidFill>
          </a:endParaRPr>
        </a:p>
      </dgm:t>
    </dgm:pt>
    <dgm:pt modelId="{93873343-6A68-4F1B-AF11-E9B5D4745552}" type="parTrans" cxnId="{AC206EB4-65FB-413C-976F-10A8EE682A52}">
      <dgm:prSet/>
      <dgm:spPr/>
      <dgm:t>
        <a:bodyPr/>
        <a:lstStyle/>
        <a:p>
          <a:endParaRPr lang="ru-RU"/>
        </a:p>
      </dgm:t>
    </dgm:pt>
    <dgm:pt modelId="{01DC4FDF-5914-4353-89B5-D39E548274B0}" type="sibTrans" cxnId="{AC206EB4-65FB-413C-976F-10A8EE682A52}">
      <dgm:prSet/>
      <dgm:spPr/>
      <dgm:t>
        <a:bodyPr/>
        <a:lstStyle/>
        <a:p>
          <a:endParaRPr lang="ru-RU"/>
        </a:p>
      </dgm:t>
    </dgm:pt>
    <dgm:pt modelId="{958CB686-51C6-4ACF-A5DB-DD4C3AE76403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ОПЫТ</a:t>
          </a:r>
          <a:endParaRPr lang="ru-RU" dirty="0"/>
        </a:p>
      </dgm:t>
    </dgm:pt>
    <dgm:pt modelId="{C6E018A0-4F17-40D0-B079-2F26ACEFF336}" type="parTrans" cxnId="{2637CBCE-21BA-4986-B9D8-EC5AF0C1DEE3}">
      <dgm:prSet/>
      <dgm:spPr/>
      <dgm:t>
        <a:bodyPr/>
        <a:lstStyle/>
        <a:p>
          <a:endParaRPr lang="ru-RU"/>
        </a:p>
      </dgm:t>
    </dgm:pt>
    <dgm:pt modelId="{F7467AAF-C23F-49E1-9CCC-0AAF4F2788EF}" type="sibTrans" cxnId="{2637CBCE-21BA-4986-B9D8-EC5AF0C1DEE3}">
      <dgm:prSet/>
      <dgm:spPr/>
      <dgm:t>
        <a:bodyPr/>
        <a:lstStyle/>
        <a:p>
          <a:endParaRPr lang="ru-RU"/>
        </a:p>
      </dgm:t>
    </dgm:pt>
    <dgm:pt modelId="{45478110-7628-494A-B2A1-7FDB3F44448A}">
      <dgm:prSet phldrT="[Текст]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самостоятельного поиска, анализа и отбора информации с использованием различных источников;</a:t>
          </a:r>
          <a:endParaRPr lang="ru-RU" dirty="0">
            <a:solidFill>
              <a:schemeClr val="bg1"/>
            </a:solidFill>
          </a:endParaRPr>
        </a:p>
      </dgm:t>
    </dgm:pt>
    <dgm:pt modelId="{0B3DED1A-C05B-4AEE-8161-180726A31703}" type="parTrans" cxnId="{15405678-4FC4-4F44-8254-1EF555C1619A}">
      <dgm:prSet/>
      <dgm:spPr/>
      <dgm:t>
        <a:bodyPr/>
        <a:lstStyle/>
        <a:p>
          <a:endParaRPr lang="ru-RU"/>
        </a:p>
      </dgm:t>
    </dgm:pt>
    <dgm:pt modelId="{F7A07944-799A-4094-AB64-3AED80492DFB}" type="sibTrans" cxnId="{15405678-4FC4-4F44-8254-1EF555C1619A}">
      <dgm:prSet/>
      <dgm:spPr/>
      <dgm:t>
        <a:bodyPr/>
        <a:lstStyle/>
        <a:p>
          <a:endParaRPr lang="ru-RU"/>
        </a:p>
      </dgm:t>
    </dgm:pt>
    <dgm:pt modelId="{FEE37383-106D-4E3C-861A-57C161C70FC4}">
      <dgm:prSet phldrT="[Текст]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организации учебной деятельности;</a:t>
          </a:r>
          <a:endParaRPr lang="ru-RU" dirty="0">
            <a:solidFill>
              <a:schemeClr val="bg1"/>
            </a:solidFill>
          </a:endParaRPr>
        </a:p>
      </dgm:t>
    </dgm:pt>
    <dgm:pt modelId="{653C5E7D-BDB5-452A-A251-9FEA9AFFCE1B}" type="sibTrans" cxnId="{BFCE5DEE-FA0F-4618-B338-075A4B3AC221}">
      <dgm:prSet/>
      <dgm:spPr/>
      <dgm:t>
        <a:bodyPr/>
        <a:lstStyle/>
        <a:p>
          <a:endParaRPr lang="ru-RU"/>
        </a:p>
      </dgm:t>
    </dgm:pt>
    <dgm:pt modelId="{4DE03DE9-4FBF-44B3-B5F3-14972E7648C2}" type="parTrans" cxnId="{BFCE5DEE-FA0F-4618-B338-075A4B3AC221}">
      <dgm:prSet/>
      <dgm:spPr/>
      <dgm:t>
        <a:bodyPr/>
        <a:lstStyle/>
        <a:p>
          <a:endParaRPr lang="ru-RU"/>
        </a:p>
      </dgm:t>
    </dgm:pt>
    <dgm:pt modelId="{B98A835A-F966-4D58-A597-B61F55F77AE9}" type="pres">
      <dgm:prSet presAssocID="{F87D2DD3-7F0D-47FE-9854-EA504DBB0D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145B05-AA0D-46F0-8C23-DD7545B974F7}" type="pres">
      <dgm:prSet presAssocID="{FC158EC1-04E3-4FA1-9E34-BA11BC2E372A}" presName="linNode" presStyleCnt="0"/>
      <dgm:spPr/>
      <dgm:t>
        <a:bodyPr/>
        <a:lstStyle/>
        <a:p>
          <a:endParaRPr lang="ru-RU"/>
        </a:p>
      </dgm:t>
    </dgm:pt>
    <dgm:pt modelId="{C3CC7BCD-00E2-4117-8A1F-C8D6ED527743}" type="pres">
      <dgm:prSet presAssocID="{FC158EC1-04E3-4FA1-9E34-BA11BC2E372A}" presName="parentText" presStyleLbl="node1" presStyleIdx="0" presStyleCnt="3" custScaleX="693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7F986-6822-4A97-9327-190542DBADA3}" type="pres">
      <dgm:prSet presAssocID="{FC158EC1-04E3-4FA1-9E34-BA11BC2E372A}" presName="descendantText" presStyleLbl="alignAccFollowNode1" presStyleIdx="0" presStyleCnt="3" custScaleX="102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0DBCD-056C-4735-A2FD-FD6A6F50A184}" type="pres">
      <dgm:prSet presAssocID="{269688FA-7EDA-4ACD-BADF-9B34636F206D}" presName="sp" presStyleCnt="0"/>
      <dgm:spPr/>
      <dgm:t>
        <a:bodyPr/>
        <a:lstStyle/>
        <a:p>
          <a:endParaRPr lang="ru-RU"/>
        </a:p>
      </dgm:t>
    </dgm:pt>
    <dgm:pt modelId="{5B130DB9-2D26-4043-8D16-5D50A13E6084}" type="pres">
      <dgm:prSet presAssocID="{78CCE8DB-E33F-4A83-8FAC-D1A2C692D83F}" presName="linNode" presStyleCnt="0"/>
      <dgm:spPr/>
      <dgm:t>
        <a:bodyPr/>
        <a:lstStyle/>
        <a:p>
          <a:endParaRPr lang="ru-RU"/>
        </a:p>
      </dgm:t>
    </dgm:pt>
    <dgm:pt modelId="{47336808-7480-4C40-B7B2-15C2F992458B}" type="pres">
      <dgm:prSet presAssocID="{78CCE8DB-E33F-4A83-8FAC-D1A2C692D83F}" presName="parentText" presStyleLbl="node1" presStyleIdx="1" presStyleCnt="3" custScaleX="704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3D763-EBEE-4DEA-8131-09B9B690A2F9}" type="pres">
      <dgm:prSet presAssocID="{78CCE8DB-E33F-4A83-8FAC-D1A2C692D83F}" presName="descendantText" presStyleLbl="alignAccFollowNode1" presStyleIdx="1" presStyleCnt="3" custScaleX="101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B3DC6-9356-417E-BA7E-C5991FC1ACB1}" type="pres">
      <dgm:prSet presAssocID="{B3D1F190-F9EE-4B91-A12A-0132DCDD2E83}" presName="sp" presStyleCnt="0"/>
      <dgm:spPr/>
      <dgm:t>
        <a:bodyPr/>
        <a:lstStyle/>
        <a:p>
          <a:endParaRPr lang="ru-RU"/>
        </a:p>
      </dgm:t>
    </dgm:pt>
    <dgm:pt modelId="{215E9CCA-FDBB-4BAD-937F-75387DF6EFB9}" type="pres">
      <dgm:prSet presAssocID="{958CB686-51C6-4ACF-A5DB-DD4C3AE76403}" presName="linNode" presStyleCnt="0"/>
      <dgm:spPr/>
      <dgm:t>
        <a:bodyPr/>
        <a:lstStyle/>
        <a:p>
          <a:endParaRPr lang="ru-RU"/>
        </a:p>
      </dgm:t>
    </dgm:pt>
    <dgm:pt modelId="{32AA8CCD-7F44-4719-8AB5-4844C9757F86}" type="pres">
      <dgm:prSet presAssocID="{958CB686-51C6-4ACF-A5DB-DD4C3AE76403}" presName="parentText" presStyleLbl="node1" presStyleIdx="2" presStyleCnt="3" custScaleX="720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D447B-3D82-42E3-875B-AB303317C34F}" type="pres">
      <dgm:prSet presAssocID="{958CB686-51C6-4ACF-A5DB-DD4C3AE76403}" presName="descendantText" presStyleLbl="alignAccFollowNode1" presStyleIdx="2" presStyleCnt="3" custScaleX="100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F202A8-5F21-4278-ACE6-C05023D187B0}" srcId="{FC158EC1-04E3-4FA1-9E34-BA11BC2E372A}" destId="{3EBDEF83-8A67-4E57-BD3E-BDC409191180}" srcOrd="0" destOrd="0" parTransId="{787E3225-5EBD-4E44-BD5A-ACCC5A8E438A}" sibTransId="{31814381-9B06-467E-BCB2-3D2CE24E74C6}"/>
    <dgm:cxn modelId="{C65CEBD0-5A9C-4CD1-BA01-A8118D021762}" type="presOf" srcId="{3EBDEF83-8A67-4E57-BD3E-BDC409191180}" destId="{4337F986-6822-4A97-9327-190542DBADA3}" srcOrd="0" destOrd="0" presId="urn:microsoft.com/office/officeart/2005/8/layout/vList5"/>
    <dgm:cxn modelId="{15405678-4FC4-4F44-8254-1EF555C1619A}" srcId="{958CB686-51C6-4ACF-A5DB-DD4C3AE76403}" destId="{45478110-7628-494A-B2A1-7FDB3F44448A}" srcOrd="0" destOrd="0" parTransId="{0B3DED1A-C05B-4AEE-8161-180726A31703}" sibTransId="{F7A07944-799A-4094-AB64-3AED80492DFB}"/>
    <dgm:cxn modelId="{CE355F90-38FC-4493-9247-AA226BF60E20}" srcId="{F87D2DD3-7F0D-47FE-9854-EA504DBB0D23}" destId="{FC158EC1-04E3-4FA1-9E34-BA11BC2E372A}" srcOrd="0" destOrd="0" parTransId="{D8CCE1C6-D4F0-402A-8F15-D1E6CE24DF4E}" sibTransId="{269688FA-7EDA-4ACD-BADF-9B34636F206D}"/>
    <dgm:cxn modelId="{4397DA5D-CE76-4A0F-91C9-171B47B379FD}" type="presOf" srcId="{78CCE8DB-E33F-4A83-8FAC-D1A2C692D83F}" destId="{47336808-7480-4C40-B7B2-15C2F992458B}" srcOrd="0" destOrd="0" presId="urn:microsoft.com/office/officeart/2005/8/layout/vList5"/>
    <dgm:cxn modelId="{BFCE5DEE-FA0F-4618-B338-075A4B3AC221}" srcId="{FC158EC1-04E3-4FA1-9E34-BA11BC2E372A}" destId="{FEE37383-106D-4E3C-861A-57C161C70FC4}" srcOrd="1" destOrd="0" parTransId="{4DE03DE9-4FBF-44B3-B5F3-14972E7648C2}" sibTransId="{653C5E7D-BDB5-452A-A251-9FEA9AFFCE1B}"/>
    <dgm:cxn modelId="{1C57C821-82D4-452E-A456-9CF12311D592}" type="presOf" srcId="{F87D2DD3-7F0D-47FE-9854-EA504DBB0D23}" destId="{B98A835A-F966-4D58-A597-B61F55F77AE9}" srcOrd="0" destOrd="0" presId="urn:microsoft.com/office/officeart/2005/8/layout/vList5"/>
    <dgm:cxn modelId="{CD1A7496-C30B-44C2-A202-D1F450D6F416}" type="presOf" srcId="{45478110-7628-494A-B2A1-7FDB3F44448A}" destId="{AC2D447B-3D82-42E3-875B-AB303317C34F}" srcOrd="0" destOrd="0" presId="urn:microsoft.com/office/officeart/2005/8/layout/vList5"/>
    <dgm:cxn modelId="{FD9564D2-D95A-426F-AEC8-DDF495B7D9BD}" srcId="{F87D2DD3-7F0D-47FE-9854-EA504DBB0D23}" destId="{78CCE8DB-E33F-4A83-8FAC-D1A2C692D83F}" srcOrd="1" destOrd="0" parTransId="{5B3AFCDB-1EB9-4072-87BC-B227250E6732}" sibTransId="{B3D1F190-F9EE-4B91-A12A-0132DCDD2E83}"/>
    <dgm:cxn modelId="{2637CBCE-21BA-4986-B9D8-EC5AF0C1DEE3}" srcId="{F87D2DD3-7F0D-47FE-9854-EA504DBB0D23}" destId="{958CB686-51C6-4ACF-A5DB-DD4C3AE76403}" srcOrd="2" destOrd="0" parTransId="{C6E018A0-4F17-40D0-B079-2F26ACEFF336}" sibTransId="{F7467AAF-C23F-49E1-9CCC-0AAF4F2788EF}"/>
    <dgm:cxn modelId="{AC206EB4-65FB-413C-976F-10A8EE682A52}" srcId="{78CCE8DB-E33F-4A83-8FAC-D1A2C692D83F}" destId="{E1D65FAB-DD74-4B89-8EE5-974692F9D43B}" srcOrd="0" destOrd="0" parTransId="{93873343-6A68-4F1B-AF11-E9B5D4745552}" sibTransId="{01DC4FDF-5914-4353-89B5-D39E548274B0}"/>
    <dgm:cxn modelId="{DCD30E2D-D7B6-4560-B9A3-7781EBAA6E8F}" type="presOf" srcId="{FC158EC1-04E3-4FA1-9E34-BA11BC2E372A}" destId="{C3CC7BCD-00E2-4117-8A1F-C8D6ED527743}" srcOrd="0" destOrd="0" presId="urn:microsoft.com/office/officeart/2005/8/layout/vList5"/>
    <dgm:cxn modelId="{20346BCB-FCCD-4E34-9619-2EC205421B11}" type="presOf" srcId="{FEE37383-106D-4E3C-861A-57C161C70FC4}" destId="{4337F986-6822-4A97-9327-190542DBADA3}" srcOrd="0" destOrd="1" presId="urn:microsoft.com/office/officeart/2005/8/layout/vList5"/>
    <dgm:cxn modelId="{E89B1026-071C-4CA0-93DD-C922005E9D3C}" type="presOf" srcId="{958CB686-51C6-4ACF-A5DB-DD4C3AE76403}" destId="{32AA8CCD-7F44-4719-8AB5-4844C9757F86}" srcOrd="0" destOrd="0" presId="urn:microsoft.com/office/officeart/2005/8/layout/vList5"/>
    <dgm:cxn modelId="{53030D54-6419-4D23-A3B3-F02C874CF1DD}" type="presOf" srcId="{E1D65FAB-DD74-4B89-8EE5-974692F9D43B}" destId="{16E3D763-EBEE-4DEA-8131-09B9B690A2F9}" srcOrd="0" destOrd="0" presId="urn:microsoft.com/office/officeart/2005/8/layout/vList5"/>
    <dgm:cxn modelId="{46020A21-8D3C-424A-8456-BAE81AAEE556}" type="presParOf" srcId="{B98A835A-F966-4D58-A597-B61F55F77AE9}" destId="{27145B05-AA0D-46F0-8C23-DD7545B974F7}" srcOrd="0" destOrd="0" presId="urn:microsoft.com/office/officeart/2005/8/layout/vList5"/>
    <dgm:cxn modelId="{A4CAEEAC-3A97-4560-8866-8D7362941836}" type="presParOf" srcId="{27145B05-AA0D-46F0-8C23-DD7545B974F7}" destId="{C3CC7BCD-00E2-4117-8A1F-C8D6ED527743}" srcOrd="0" destOrd="0" presId="urn:microsoft.com/office/officeart/2005/8/layout/vList5"/>
    <dgm:cxn modelId="{18CF0747-5929-4D42-8FA8-62982E885D6D}" type="presParOf" srcId="{27145B05-AA0D-46F0-8C23-DD7545B974F7}" destId="{4337F986-6822-4A97-9327-190542DBADA3}" srcOrd="1" destOrd="0" presId="urn:microsoft.com/office/officeart/2005/8/layout/vList5"/>
    <dgm:cxn modelId="{008333B9-8542-4B71-B2FA-A7098D34E4BF}" type="presParOf" srcId="{B98A835A-F966-4D58-A597-B61F55F77AE9}" destId="{7FD0DBCD-056C-4735-A2FD-FD6A6F50A184}" srcOrd="1" destOrd="0" presId="urn:microsoft.com/office/officeart/2005/8/layout/vList5"/>
    <dgm:cxn modelId="{8FDF69B1-1F83-410F-9497-29D4E58B3E9E}" type="presParOf" srcId="{B98A835A-F966-4D58-A597-B61F55F77AE9}" destId="{5B130DB9-2D26-4043-8D16-5D50A13E6084}" srcOrd="2" destOrd="0" presId="urn:microsoft.com/office/officeart/2005/8/layout/vList5"/>
    <dgm:cxn modelId="{C8DFD264-A8FA-4307-A407-9154121D015F}" type="presParOf" srcId="{5B130DB9-2D26-4043-8D16-5D50A13E6084}" destId="{47336808-7480-4C40-B7B2-15C2F992458B}" srcOrd="0" destOrd="0" presId="urn:microsoft.com/office/officeart/2005/8/layout/vList5"/>
    <dgm:cxn modelId="{C729B5EA-7A37-4098-9DDC-3AF3AA699301}" type="presParOf" srcId="{5B130DB9-2D26-4043-8D16-5D50A13E6084}" destId="{16E3D763-EBEE-4DEA-8131-09B9B690A2F9}" srcOrd="1" destOrd="0" presId="urn:microsoft.com/office/officeart/2005/8/layout/vList5"/>
    <dgm:cxn modelId="{82ECA812-66C1-4752-A5FE-8DA2989215E7}" type="presParOf" srcId="{B98A835A-F966-4D58-A597-B61F55F77AE9}" destId="{6F8B3DC6-9356-417E-BA7E-C5991FC1ACB1}" srcOrd="3" destOrd="0" presId="urn:microsoft.com/office/officeart/2005/8/layout/vList5"/>
    <dgm:cxn modelId="{36385F2B-2D83-45AC-911F-FDF9E5D2A209}" type="presParOf" srcId="{B98A835A-F966-4D58-A597-B61F55F77AE9}" destId="{215E9CCA-FDBB-4BAD-937F-75387DF6EFB9}" srcOrd="4" destOrd="0" presId="urn:microsoft.com/office/officeart/2005/8/layout/vList5"/>
    <dgm:cxn modelId="{FD44DFDB-BA6A-47EB-A8D6-398F61DD94EB}" type="presParOf" srcId="{215E9CCA-FDBB-4BAD-937F-75387DF6EFB9}" destId="{32AA8CCD-7F44-4719-8AB5-4844C9757F86}" srcOrd="0" destOrd="0" presId="urn:microsoft.com/office/officeart/2005/8/layout/vList5"/>
    <dgm:cxn modelId="{F4155556-D632-4735-85E9-DD313B40DEB6}" type="presParOf" srcId="{215E9CCA-FDBB-4BAD-937F-75387DF6EFB9}" destId="{AC2D447B-3D82-42E3-875B-AB303317C3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991E2E-3986-4A01-B4FD-66EC68EAE10B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C7F8752-D50D-4BD1-A498-C029A870633D}">
      <dgm:prSet phldrT="[Текст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новых информационных технологий для решения поставленных задач;</a:t>
          </a:r>
          <a:endParaRPr lang="ru-RU" sz="1800" dirty="0">
            <a:solidFill>
              <a:schemeClr val="bg1"/>
            </a:solidFill>
          </a:endParaRPr>
        </a:p>
      </dgm:t>
    </dgm:pt>
    <dgm:pt modelId="{C1E30B6D-D7C4-4E97-A7FE-644427099E04}" type="parTrans" cxnId="{D65D0DB6-AECA-4EF0-BDCA-154B408E6B69}">
      <dgm:prSet/>
      <dgm:spPr/>
      <dgm:t>
        <a:bodyPr/>
        <a:lstStyle/>
        <a:p>
          <a:endParaRPr lang="ru-RU"/>
        </a:p>
      </dgm:t>
    </dgm:pt>
    <dgm:pt modelId="{3DB52C6C-BDF4-41D5-A587-3779F6D3EEBC}" type="sibTrans" cxnId="{D65D0DB6-AECA-4EF0-BDCA-154B408E6B69}">
      <dgm:prSet/>
      <dgm:spPr/>
      <dgm:t>
        <a:bodyPr/>
        <a:lstStyle/>
        <a:p>
          <a:endParaRPr lang="ru-RU"/>
        </a:p>
      </dgm:t>
    </dgm:pt>
    <dgm:pt modelId="{356E0D9C-B576-4947-89A0-E4F226A28BFB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ФОРМИРОВАНИЕ</a:t>
          </a:r>
          <a:endParaRPr lang="ru-RU" dirty="0"/>
        </a:p>
      </dgm:t>
    </dgm:pt>
    <dgm:pt modelId="{DFC03E0E-BBAD-4546-9264-7DC0047B6C9C}" type="parTrans" cxnId="{EC86BC9B-3AAC-4C20-B458-881D7161C631}">
      <dgm:prSet/>
      <dgm:spPr/>
      <dgm:t>
        <a:bodyPr/>
        <a:lstStyle/>
        <a:p>
          <a:endParaRPr lang="ru-RU"/>
        </a:p>
      </dgm:t>
    </dgm:pt>
    <dgm:pt modelId="{693B3C09-47C8-4F9A-A9DD-E060C0931B23}" type="sibTrans" cxnId="{EC86BC9B-3AAC-4C20-B458-881D7161C631}">
      <dgm:prSet/>
      <dgm:spPr/>
      <dgm:t>
        <a:bodyPr/>
        <a:lstStyle/>
        <a:p>
          <a:endParaRPr lang="ru-RU"/>
        </a:p>
      </dgm:t>
    </dgm:pt>
    <dgm:pt modelId="{EB231F96-82C5-4894-9DC7-2A9B6C2F0A1E}">
      <dgm:prSet phldrT="[Текст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социализации личности</a:t>
          </a:r>
          <a:endParaRPr lang="ru-RU" sz="1800" dirty="0">
            <a:solidFill>
              <a:schemeClr val="bg1"/>
            </a:solidFill>
          </a:endParaRPr>
        </a:p>
      </dgm:t>
    </dgm:pt>
    <dgm:pt modelId="{B7D4B2F7-E80A-4B79-AB82-1876F8D2AF46}" type="parTrans" cxnId="{0C0E8566-D1E5-4691-87E9-3A6CB4A1E0A2}">
      <dgm:prSet/>
      <dgm:spPr/>
      <dgm:t>
        <a:bodyPr/>
        <a:lstStyle/>
        <a:p>
          <a:endParaRPr lang="ru-RU"/>
        </a:p>
      </dgm:t>
    </dgm:pt>
    <dgm:pt modelId="{F91DB853-7F90-4A5D-9E11-05A04658EF3A}" type="sibTrans" cxnId="{0C0E8566-D1E5-4691-87E9-3A6CB4A1E0A2}">
      <dgm:prSet/>
      <dgm:spPr/>
      <dgm:t>
        <a:bodyPr/>
        <a:lstStyle/>
        <a:p>
          <a:endParaRPr lang="ru-RU"/>
        </a:p>
      </dgm:t>
    </dgm:pt>
    <dgm:pt modelId="{B8D24179-665F-421B-BD3E-BE4718871DDF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ИСПОЛЬЗОВАНИЕ</a:t>
          </a:r>
          <a:endParaRPr lang="ru-RU" dirty="0"/>
        </a:p>
      </dgm:t>
    </dgm:pt>
    <dgm:pt modelId="{81EB49C2-23DF-4E5D-95CB-A4C2E5A382A4}" type="sibTrans" cxnId="{6080C488-A2C3-45E3-B887-F43040663015}">
      <dgm:prSet/>
      <dgm:spPr/>
      <dgm:t>
        <a:bodyPr/>
        <a:lstStyle/>
        <a:p>
          <a:endParaRPr lang="ru-RU"/>
        </a:p>
      </dgm:t>
    </dgm:pt>
    <dgm:pt modelId="{9DBF1C7D-BB67-4562-A8D7-8DCF7B9C6DF8}" type="parTrans" cxnId="{6080C488-A2C3-45E3-B887-F43040663015}">
      <dgm:prSet/>
      <dgm:spPr/>
      <dgm:t>
        <a:bodyPr/>
        <a:lstStyle/>
        <a:p>
          <a:endParaRPr lang="ru-RU"/>
        </a:p>
      </dgm:t>
    </dgm:pt>
    <dgm:pt modelId="{31F5711B-958E-4A4D-9470-09D77272EF54}" type="pres">
      <dgm:prSet presAssocID="{6D991E2E-3986-4A01-B4FD-66EC68EAE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D1407F-6FFA-4B16-8717-802B7053F5CA}" type="pres">
      <dgm:prSet presAssocID="{B8D24179-665F-421B-BD3E-BE4718871DDF}" presName="linNode" presStyleCnt="0"/>
      <dgm:spPr/>
      <dgm:t>
        <a:bodyPr/>
        <a:lstStyle/>
        <a:p>
          <a:endParaRPr lang="ru-RU"/>
        </a:p>
      </dgm:t>
    </dgm:pt>
    <dgm:pt modelId="{6FC15DF2-2C63-41A7-B550-3BC9E52B802A}" type="pres">
      <dgm:prSet presAssocID="{B8D24179-665F-421B-BD3E-BE4718871DDF}" presName="parentText" presStyleLbl="node1" presStyleIdx="0" presStyleCnt="2" custScaleX="71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F7B0C-AB2F-4C3F-98BD-D8273EE97213}" type="pres">
      <dgm:prSet presAssocID="{B8D24179-665F-421B-BD3E-BE4718871DD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4E80C-C95C-42FA-ACC7-F3574B778551}" type="pres">
      <dgm:prSet presAssocID="{81EB49C2-23DF-4E5D-95CB-A4C2E5A382A4}" presName="sp" presStyleCnt="0"/>
      <dgm:spPr/>
      <dgm:t>
        <a:bodyPr/>
        <a:lstStyle/>
        <a:p>
          <a:endParaRPr lang="ru-RU"/>
        </a:p>
      </dgm:t>
    </dgm:pt>
    <dgm:pt modelId="{2B1491F1-36E5-4FA7-B86B-017FA4E98B8B}" type="pres">
      <dgm:prSet presAssocID="{356E0D9C-B576-4947-89A0-E4F226A28BFB}" presName="linNode" presStyleCnt="0"/>
      <dgm:spPr/>
      <dgm:t>
        <a:bodyPr/>
        <a:lstStyle/>
        <a:p>
          <a:endParaRPr lang="ru-RU"/>
        </a:p>
      </dgm:t>
    </dgm:pt>
    <dgm:pt modelId="{DDB69148-457C-4D41-A42E-CA76DA31BF24}" type="pres">
      <dgm:prSet presAssocID="{356E0D9C-B576-4947-89A0-E4F226A28BFB}" presName="parentText" presStyleLbl="node1" presStyleIdx="1" presStyleCnt="2" custScaleX="71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7823B-063C-4576-98E4-0001BF265842}" type="pres">
      <dgm:prSet presAssocID="{356E0D9C-B576-4947-89A0-E4F226A28BF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5D0DB6-AECA-4EF0-BDCA-154B408E6B69}" srcId="{B8D24179-665F-421B-BD3E-BE4718871DDF}" destId="{9C7F8752-D50D-4BD1-A498-C029A870633D}" srcOrd="0" destOrd="0" parTransId="{C1E30B6D-D7C4-4E97-A7FE-644427099E04}" sibTransId="{3DB52C6C-BDF4-41D5-A587-3779F6D3EEBC}"/>
    <dgm:cxn modelId="{4B3A3975-5E44-4140-A264-F1FB5DCF518E}" type="presOf" srcId="{9C7F8752-D50D-4BD1-A498-C029A870633D}" destId="{F2AF7B0C-AB2F-4C3F-98BD-D8273EE97213}" srcOrd="0" destOrd="0" presId="urn:microsoft.com/office/officeart/2005/8/layout/vList5"/>
    <dgm:cxn modelId="{6080C488-A2C3-45E3-B887-F43040663015}" srcId="{6D991E2E-3986-4A01-B4FD-66EC68EAE10B}" destId="{B8D24179-665F-421B-BD3E-BE4718871DDF}" srcOrd="0" destOrd="0" parTransId="{9DBF1C7D-BB67-4562-A8D7-8DCF7B9C6DF8}" sibTransId="{81EB49C2-23DF-4E5D-95CB-A4C2E5A382A4}"/>
    <dgm:cxn modelId="{22E0FA48-3645-4834-9F33-DC6E02BE3024}" type="presOf" srcId="{6D991E2E-3986-4A01-B4FD-66EC68EAE10B}" destId="{31F5711B-958E-4A4D-9470-09D77272EF54}" srcOrd="0" destOrd="0" presId="urn:microsoft.com/office/officeart/2005/8/layout/vList5"/>
    <dgm:cxn modelId="{0C0E8566-D1E5-4691-87E9-3A6CB4A1E0A2}" srcId="{356E0D9C-B576-4947-89A0-E4F226A28BFB}" destId="{EB231F96-82C5-4894-9DC7-2A9B6C2F0A1E}" srcOrd="0" destOrd="0" parTransId="{B7D4B2F7-E80A-4B79-AB82-1876F8D2AF46}" sibTransId="{F91DB853-7F90-4A5D-9E11-05A04658EF3A}"/>
    <dgm:cxn modelId="{7FF58F3F-9347-4CB6-9512-EFC252B608E1}" type="presOf" srcId="{EB231F96-82C5-4894-9DC7-2A9B6C2F0A1E}" destId="{C2D7823B-063C-4576-98E4-0001BF265842}" srcOrd="0" destOrd="0" presId="urn:microsoft.com/office/officeart/2005/8/layout/vList5"/>
    <dgm:cxn modelId="{EC86BC9B-3AAC-4C20-B458-881D7161C631}" srcId="{6D991E2E-3986-4A01-B4FD-66EC68EAE10B}" destId="{356E0D9C-B576-4947-89A0-E4F226A28BFB}" srcOrd="1" destOrd="0" parTransId="{DFC03E0E-BBAD-4546-9264-7DC0047B6C9C}" sibTransId="{693B3C09-47C8-4F9A-A9DD-E060C0931B23}"/>
    <dgm:cxn modelId="{D94AFA7F-B550-419E-8E62-621560F4EE80}" type="presOf" srcId="{356E0D9C-B576-4947-89A0-E4F226A28BFB}" destId="{DDB69148-457C-4D41-A42E-CA76DA31BF24}" srcOrd="0" destOrd="0" presId="urn:microsoft.com/office/officeart/2005/8/layout/vList5"/>
    <dgm:cxn modelId="{FD602B3D-DE7E-457F-B42E-4799DBE592AE}" type="presOf" srcId="{B8D24179-665F-421B-BD3E-BE4718871DDF}" destId="{6FC15DF2-2C63-41A7-B550-3BC9E52B802A}" srcOrd="0" destOrd="0" presId="urn:microsoft.com/office/officeart/2005/8/layout/vList5"/>
    <dgm:cxn modelId="{040F400D-2D8C-45D6-94E3-8A6BE779CF9D}" type="presParOf" srcId="{31F5711B-958E-4A4D-9470-09D77272EF54}" destId="{DAD1407F-6FFA-4B16-8717-802B7053F5CA}" srcOrd="0" destOrd="0" presId="urn:microsoft.com/office/officeart/2005/8/layout/vList5"/>
    <dgm:cxn modelId="{AA94C83C-7200-4271-9AE8-5EFA17A6293A}" type="presParOf" srcId="{DAD1407F-6FFA-4B16-8717-802B7053F5CA}" destId="{6FC15DF2-2C63-41A7-B550-3BC9E52B802A}" srcOrd="0" destOrd="0" presId="urn:microsoft.com/office/officeart/2005/8/layout/vList5"/>
    <dgm:cxn modelId="{8CD69365-BD57-41F7-8B88-562009CC18A9}" type="presParOf" srcId="{DAD1407F-6FFA-4B16-8717-802B7053F5CA}" destId="{F2AF7B0C-AB2F-4C3F-98BD-D8273EE97213}" srcOrd="1" destOrd="0" presId="urn:microsoft.com/office/officeart/2005/8/layout/vList5"/>
    <dgm:cxn modelId="{73F16493-F115-4110-94C3-A94190159C8C}" type="presParOf" srcId="{31F5711B-958E-4A4D-9470-09D77272EF54}" destId="{AAD4E80C-C95C-42FA-ACC7-F3574B778551}" srcOrd="1" destOrd="0" presId="urn:microsoft.com/office/officeart/2005/8/layout/vList5"/>
    <dgm:cxn modelId="{3202E5B4-FB81-416F-8F8F-F1660F90A2F7}" type="presParOf" srcId="{31F5711B-958E-4A4D-9470-09D77272EF54}" destId="{2B1491F1-36E5-4FA7-B86B-017FA4E98B8B}" srcOrd="2" destOrd="0" presId="urn:microsoft.com/office/officeart/2005/8/layout/vList5"/>
    <dgm:cxn modelId="{EF818D2C-6DA7-4C7F-AF50-6758E4557B73}" type="presParOf" srcId="{2B1491F1-36E5-4FA7-B86B-017FA4E98B8B}" destId="{DDB69148-457C-4D41-A42E-CA76DA31BF24}" srcOrd="0" destOrd="0" presId="urn:microsoft.com/office/officeart/2005/8/layout/vList5"/>
    <dgm:cxn modelId="{0FF91DC9-2268-4C09-B09C-26D3C5F30EFE}" type="presParOf" srcId="{2B1491F1-36E5-4FA7-B86B-017FA4E98B8B}" destId="{C2D7823B-063C-4576-98E4-0001BF2658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65D6CB-4D9C-41FD-A8D6-B79BC9FE75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77E729-8E87-4D3E-9C94-E9BD1AF22FB3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выступления на ШМО, педагогических советах, родительских собраниях;</a:t>
          </a:r>
          <a:endParaRPr lang="ru-RU" sz="2000" dirty="0"/>
        </a:p>
      </dgm:t>
    </dgm:pt>
    <dgm:pt modelId="{6F023661-4970-48A9-9863-C6AE5A932F80}" type="parTrans" cxnId="{5EBC0C02-5845-42AF-B3D5-6F6F5885D5C1}">
      <dgm:prSet/>
      <dgm:spPr/>
      <dgm:t>
        <a:bodyPr/>
        <a:lstStyle/>
        <a:p>
          <a:endParaRPr lang="ru-RU"/>
        </a:p>
      </dgm:t>
    </dgm:pt>
    <dgm:pt modelId="{409336E7-9A54-4C8D-B4DC-69E58287E8AE}" type="sibTrans" cxnId="{5EBC0C02-5845-42AF-B3D5-6F6F5885D5C1}">
      <dgm:prSet/>
      <dgm:spPr/>
      <dgm:t>
        <a:bodyPr/>
        <a:lstStyle/>
        <a:p>
          <a:endParaRPr lang="ru-RU"/>
        </a:p>
      </dgm:t>
    </dgm:pt>
    <dgm:pt modelId="{C4FCD1D8-E6DC-48A6-A1E1-DEB51842EE72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публикации;</a:t>
          </a:r>
          <a:endParaRPr lang="ru-RU" sz="2000" dirty="0"/>
        </a:p>
      </dgm:t>
    </dgm:pt>
    <dgm:pt modelId="{A0616B93-5E16-484C-ADCF-13FB88BBBE14}" type="parTrans" cxnId="{48B8DF65-DFE8-4E35-AFDC-25480446839B}">
      <dgm:prSet/>
      <dgm:spPr/>
      <dgm:t>
        <a:bodyPr/>
        <a:lstStyle/>
        <a:p>
          <a:endParaRPr lang="ru-RU"/>
        </a:p>
      </dgm:t>
    </dgm:pt>
    <dgm:pt modelId="{6F222AA6-6935-4F16-8413-DFABE04617F5}" type="sibTrans" cxnId="{48B8DF65-DFE8-4E35-AFDC-25480446839B}">
      <dgm:prSet/>
      <dgm:spPr/>
      <dgm:t>
        <a:bodyPr/>
        <a:lstStyle/>
        <a:p>
          <a:endParaRPr lang="ru-RU"/>
        </a:p>
      </dgm:t>
    </dgm:pt>
    <dgm:pt modelId="{D2F77D03-4F02-42E4-B089-3CD01437C4B7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участие в </a:t>
          </a:r>
          <a:r>
            <a:rPr lang="ru-RU" sz="2000" dirty="0" err="1" smtClean="0"/>
            <a:t>вебинарах</a:t>
          </a:r>
          <a:r>
            <a:rPr lang="ru-RU" sz="2000" dirty="0" smtClean="0"/>
            <a:t>, конференциях, круглых столах</a:t>
          </a:r>
          <a:endParaRPr lang="ru-RU" sz="2000" dirty="0"/>
        </a:p>
      </dgm:t>
    </dgm:pt>
    <dgm:pt modelId="{BC5CCFAE-3F40-4AF6-BDBE-3F6E2DD5E8B9}" type="parTrans" cxnId="{F9D35158-B7E6-4971-9D02-FBF519425B26}">
      <dgm:prSet/>
      <dgm:spPr/>
      <dgm:t>
        <a:bodyPr/>
        <a:lstStyle/>
        <a:p>
          <a:endParaRPr lang="ru-RU"/>
        </a:p>
      </dgm:t>
    </dgm:pt>
    <dgm:pt modelId="{FDA216D3-1594-4B5A-A553-725C8D835F77}" type="sibTrans" cxnId="{F9D35158-B7E6-4971-9D02-FBF519425B26}">
      <dgm:prSet/>
      <dgm:spPr/>
      <dgm:t>
        <a:bodyPr/>
        <a:lstStyle/>
        <a:p>
          <a:endParaRPr lang="ru-RU"/>
        </a:p>
      </dgm:t>
    </dgm:pt>
    <dgm:pt modelId="{74010427-5351-4FB5-B439-662563460587}" type="pres">
      <dgm:prSet presAssocID="{8A65D6CB-4D9C-41FD-A8D6-B79BC9FE75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62FB2-6827-4126-AB73-E7E63F5F4F8D}" type="pres">
      <dgm:prSet presAssocID="{F177E729-8E87-4D3E-9C94-E9BD1AF22FB3}" presName="parentLin" presStyleCnt="0"/>
      <dgm:spPr/>
    </dgm:pt>
    <dgm:pt modelId="{0CDBC5C1-E9A4-4085-9195-80B0635E52DB}" type="pres">
      <dgm:prSet presAssocID="{F177E729-8E87-4D3E-9C94-E9BD1AF22F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1BEE00-CDC7-4C03-B8C4-7F78996D8B57}" type="pres">
      <dgm:prSet presAssocID="{F177E729-8E87-4D3E-9C94-E9BD1AF22FB3}" presName="parentText" presStyleLbl="node1" presStyleIdx="0" presStyleCnt="3" custScaleX="98786" custScaleY="254013" custLinFactNeighborX="7967" custLinFactNeighborY="-2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C75E3-DD8E-45E6-968B-40CF5B6546A2}" type="pres">
      <dgm:prSet presAssocID="{F177E729-8E87-4D3E-9C94-E9BD1AF22FB3}" presName="negativeSpace" presStyleCnt="0"/>
      <dgm:spPr/>
    </dgm:pt>
    <dgm:pt modelId="{729F5BC9-E18F-4D3F-93A5-6A686FC8CFF5}" type="pres">
      <dgm:prSet presAssocID="{F177E729-8E87-4D3E-9C94-E9BD1AF22FB3}" presName="childText" presStyleLbl="conFgAcc1" presStyleIdx="0" presStyleCnt="3">
        <dgm:presLayoutVars>
          <dgm:bulletEnabled val="1"/>
        </dgm:presLayoutVars>
      </dgm:prSet>
      <dgm:spPr>
        <a:ln w="19050">
          <a:solidFill>
            <a:schemeClr val="accent4">
              <a:lumMod val="75000"/>
            </a:schemeClr>
          </a:solidFill>
        </a:ln>
      </dgm:spPr>
    </dgm:pt>
    <dgm:pt modelId="{64AAA3DD-DEAB-40CB-8A52-6348C44969A8}" type="pres">
      <dgm:prSet presAssocID="{409336E7-9A54-4C8D-B4DC-69E58287E8AE}" presName="spaceBetweenRectangles" presStyleCnt="0"/>
      <dgm:spPr/>
    </dgm:pt>
    <dgm:pt modelId="{A7308589-C18F-4D65-9669-1053274125C6}" type="pres">
      <dgm:prSet presAssocID="{C4FCD1D8-E6DC-48A6-A1E1-DEB51842EE72}" presName="parentLin" presStyleCnt="0"/>
      <dgm:spPr/>
    </dgm:pt>
    <dgm:pt modelId="{0A0E7036-3249-4EED-B71A-32D5D5171DF2}" type="pres">
      <dgm:prSet presAssocID="{C4FCD1D8-E6DC-48A6-A1E1-DEB51842EE7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19B78C-70CC-4D65-9245-515855577487}" type="pres">
      <dgm:prSet presAssocID="{C4FCD1D8-E6DC-48A6-A1E1-DEB51842EE72}" presName="parentText" presStyleLbl="node1" presStyleIdx="1" presStyleCnt="3" custScaleY="244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704EC-7422-4A1C-BAB3-A1C527BF57CB}" type="pres">
      <dgm:prSet presAssocID="{C4FCD1D8-E6DC-48A6-A1E1-DEB51842EE72}" presName="negativeSpace" presStyleCnt="0"/>
      <dgm:spPr/>
    </dgm:pt>
    <dgm:pt modelId="{4D9C3EB8-9B8B-4816-AB17-DEDCD5E81272}" type="pres">
      <dgm:prSet presAssocID="{C4FCD1D8-E6DC-48A6-A1E1-DEB51842EE72}" presName="childText" presStyleLbl="conFgAcc1" presStyleIdx="1" presStyleCnt="3">
        <dgm:presLayoutVars>
          <dgm:bulletEnabled val="1"/>
        </dgm:presLayoutVars>
      </dgm:prSet>
      <dgm:spPr>
        <a:ln w="19050">
          <a:solidFill>
            <a:schemeClr val="accent4">
              <a:lumMod val="75000"/>
            </a:schemeClr>
          </a:solidFill>
        </a:ln>
      </dgm:spPr>
    </dgm:pt>
    <dgm:pt modelId="{802FA477-B9E9-4452-A9B0-6D6881491784}" type="pres">
      <dgm:prSet presAssocID="{6F222AA6-6935-4F16-8413-DFABE04617F5}" presName="spaceBetweenRectangles" presStyleCnt="0"/>
      <dgm:spPr/>
    </dgm:pt>
    <dgm:pt modelId="{19273ECE-2611-4CE8-93AE-40BB957C2EE9}" type="pres">
      <dgm:prSet presAssocID="{D2F77D03-4F02-42E4-B089-3CD01437C4B7}" presName="parentLin" presStyleCnt="0"/>
      <dgm:spPr/>
    </dgm:pt>
    <dgm:pt modelId="{D3DC72F3-9182-479A-8294-A39E58606860}" type="pres">
      <dgm:prSet presAssocID="{D2F77D03-4F02-42E4-B089-3CD01437C4B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96A5747-78F9-4F93-B16C-3B1379F91337}" type="pres">
      <dgm:prSet presAssocID="{D2F77D03-4F02-42E4-B089-3CD01437C4B7}" presName="parentText" presStyleLbl="node1" presStyleIdx="2" presStyleCnt="3" custScaleY="224332" custLinFactNeighborY="-46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B0E80-5671-4657-8C54-550187718CE4}" type="pres">
      <dgm:prSet presAssocID="{D2F77D03-4F02-42E4-B089-3CD01437C4B7}" presName="negativeSpace" presStyleCnt="0"/>
      <dgm:spPr/>
    </dgm:pt>
    <dgm:pt modelId="{46608587-035C-417B-95AC-ACD4AF433BC5}" type="pres">
      <dgm:prSet presAssocID="{D2F77D03-4F02-42E4-B089-3CD01437C4B7}" presName="childText" presStyleLbl="conFgAcc1" presStyleIdx="2" presStyleCnt="3">
        <dgm:presLayoutVars>
          <dgm:bulletEnabled val="1"/>
        </dgm:presLayoutVars>
      </dgm:prSet>
      <dgm:spPr>
        <a:ln w="19050">
          <a:solidFill>
            <a:schemeClr val="accent4">
              <a:lumMod val="75000"/>
            </a:schemeClr>
          </a:solidFill>
        </a:ln>
      </dgm:spPr>
    </dgm:pt>
  </dgm:ptLst>
  <dgm:cxnLst>
    <dgm:cxn modelId="{7490C4E4-3000-4FAA-A1B3-C11CB4842A3F}" type="presOf" srcId="{D2F77D03-4F02-42E4-B089-3CD01437C4B7}" destId="{396A5747-78F9-4F93-B16C-3B1379F91337}" srcOrd="1" destOrd="0" presId="urn:microsoft.com/office/officeart/2005/8/layout/list1"/>
    <dgm:cxn modelId="{48B8DF65-DFE8-4E35-AFDC-25480446839B}" srcId="{8A65D6CB-4D9C-41FD-A8D6-B79BC9FE757E}" destId="{C4FCD1D8-E6DC-48A6-A1E1-DEB51842EE72}" srcOrd="1" destOrd="0" parTransId="{A0616B93-5E16-484C-ADCF-13FB88BBBE14}" sibTransId="{6F222AA6-6935-4F16-8413-DFABE04617F5}"/>
    <dgm:cxn modelId="{021EFB61-B1A4-4E40-AB81-F4BC8E1D4C22}" type="presOf" srcId="{F177E729-8E87-4D3E-9C94-E9BD1AF22FB3}" destId="{321BEE00-CDC7-4C03-B8C4-7F78996D8B57}" srcOrd="1" destOrd="0" presId="urn:microsoft.com/office/officeart/2005/8/layout/list1"/>
    <dgm:cxn modelId="{9704D07A-D148-44A2-B59B-C09F8319D3A5}" type="presOf" srcId="{D2F77D03-4F02-42E4-B089-3CD01437C4B7}" destId="{D3DC72F3-9182-479A-8294-A39E58606860}" srcOrd="0" destOrd="0" presId="urn:microsoft.com/office/officeart/2005/8/layout/list1"/>
    <dgm:cxn modelId="{F9D35158-B7E6-4971-9D02-FBF519425B26}" srcId="{8A65D6CB-4D9C-41FD-A8D6-B79BC9FE757E}" destId="{D2F77D03-4F02-42E4-B089-3CD01437C4B7}" srcOrd="2" destOrd="0" parTransId="{BC5CCFAE-3F40-4AF6-BDBE-3F6E2DD5E8B9}" sibTransId="{FDA216D3-1594-4B5A-A553-725C8D835F77}"/>
    <dgm:cxn modelId="{C5514AF7-F500-4BC5-B217-B39DE9404B22}" type="presOf" srcId="{C4FCD1D8-E6DC-48A6-A1E1-DEB51842EE72}" destId="{5819B78C-70CC-4D65-9245-515855577487}" srcOrd="1" destOrd="0" presId="urn:microsoft.com/office/officeart/2005/8/layout/list1"/>
    <dgm:cxn modelId="{F2F743E7-7653-44A1-A80D-A7CB18FCDA29}" type="presOf" srcId="{C4FCD1D8-E6DC-48A6-A1E1-DEB51842EE72}" destId="{0A0E7036-3249-4EED-B71A-32D5D5171DF2}" srcOrd="0" destOrd="0" presId="urn:microsoft.com/office/officeart/2005/8/layout/list1"/>
    <dgm:cxn modelId="{5EBC0C02-5845-42AF-B3D5-6F6F5885D5C1}" srcId="{8A65D6CB-4D9C-41FD-A8D6-B79BC9FE757E}" destId="{F177E729-8E87-4D3E-9C94-E9BD1AF22FB3}" srcOrd="0" destOrd="0" parTransId="{6F023661-4970-48A9-9863-C6AE5A932F80}" sibTransId="{409336E7-9A54-4C8D-B4DC-69E58287E8AE}"/>
    <dgm:cxn modelId="{465C540B-F07F-495F-BAB0-3BC4280B6253}" type="presOf" srcId="{8A65D6CB-4D9C-41FD-A8D6-B79BC9FE757E}" destId="{74010427-5351-4FB5-B439-662563460587}" srcOrd="0" destOrd="0" presId="urn:microsoft.com/office/officeart/2005/8/layout/list1"/>
    <dgm:cxn modelId="{D8DA908D-E6FA-476D-B705-CB8502C19568}" type="presOf" srcId="{F177E729-8E87-4D3E-9C94-E9BD1AF22FB3}" destId="{0CDBC5C1-E9A4-4085-9195-80B0635E52DB}" srcOrd="0" destOrd="0" presId="urn:microsoft.com/office/officeart/2005/8/layout/list1"/>
    <dgm:cxn modelId="{F9867D2A-42F9-4BCE-A27B-B86AB11C99FD}" type="presParOf" srcId="{74010427-5351-4FB5-B439-662563460587}" destId="{ADE62FB2-6827-4126-AB73-E7E63F5F4F8D}" srcOrd="0" destOrd="0" presId="urn:microsoft.com/office/officeart/2005/8/layout/list1"/>
    <dgm:cxn modelId="{1B9EDB8D-E839-441C-B3D7-AB3F298991E2}" type="presParOf" srcId="{ADE62FB2-6827-4126-AB73-E7E63F5F4F8D}" destId="{0CDBC5C1-E9A4-4085-9195-80B0635E52DB}" srcOrd="0" destOrd="0" presId="urn:microsoft.com/office/officeart/2005/8/layout/list1"/>
    <dgm:cxn modelId="{7B12BF43-A1F3-4A63-BD1C-0E2965EA6AE8}" type="presParOf" srcId="{ADE62FB2-6827-4126-AB73-E7E63F5F4F8D}" destId="{321BEE00-CDC7-4C03-B8C4-7F78996D8B57}" srcOrd="1" destOrd="0" presId="urn:microsoft.com/office/officeart/2005/8/layout/list1"/>
    <dgm:cxn modelId="{5C0C0EBA-149A-4F86-A528-DB12599C7303}" type="presParOf" srcId="{74010427-5351-4FB5-B439-662563460587}" destId="{E8CC75E3-DD8E-45E6-968B-40CF5B6546A2}" srcOrd="1" destOrd="0" presId="urn:microsoft.com/office/officeart/2005/8/layout/list1"/>
    <dgm:cxn modelId="{81E848D7-D291-4055-B5DF-A7849EA70D0F}" type="presParOf" srcId="{74010427-5351-4FB5-B439-662563460587}" destId="{729F5BC9-E18F-4D3F-93A5-6A686FC8CFF5}" srcOrd="2" destOrd="0" presId="urn:microsoft.com/office/officeart/2005/8/layout/list1"/>
    <dgm:cxn modelId="{0586FDB5-3C6E-4F5D-9376-32D49882E7CA}" type="presParOf" srcId="{74010427-5351-4FB5-B439-662563460587}" destId="{64AAA3DD-DEAB-40CB-8A52-6348C44969A8}" srcOrd="3" destOrd="0" presId="urn:microsoft.com/office/officeart/2005/8/layout/list1"/>
    <dgm:cxn modelId="{1DFF1D41-D726-472E-B553-5D0D5108C414}" type="presParOf" srcId="{74010427-5351-4FB5-B439-662563460587}" destId="{A7308589-C18F-4D65-9669-1053274125C6}" srcOrd="4" destOrd="0" presId="urn:microsoft.com/office/officeart/2005/8/layout/list1"/>
    <dgm:cxn modelId="{66ED0CBB-447B-4FA6-BE9E-CAA29DC030D8}" type="presParOf" srcId="{A7308589-C18F-4D65-9669-1053274125C6}" destId="{0A0E7036-3249-4EED-B71A-32D5D5171DF2}" srcOrd="0" destOrd="0" presId="urn:microsoft.com/office/officeart/2005/8/layout/list1"/>
    <dgm:cxn modelId="{71CCB460-278E-45BE-BAAD-7C3C8D751DCC}" type="presParOf" srcId="{A7308589-C18F-4D65-9669-1053274125C6}" destId="{5819B78C-70CC-4D65-9245-515855577487}" srcOrd="1" destOrd="0" presId="urn:microsoft.com/office/officeart/2005/8/layout/list1"/>
    <dgm:cxn modelId="{12A35CA1-3048-4ACF-A500-A53E204C0FD9}" type="presParOf" srcId="{74010427-5351-4FB5-B439-662563460587}" destId="{38A704EC-7422-4A1C-BAB3-A1C527BF57CB}" srcOrd="5" destOrd="0" presId="urn:microsoft.com/office/officeart/2005/8/layout/list1"/>
    <dgm:cxn modelId="{A408CFC5-6E7E-4C75-B360-C2E93CF842A7}" type="presParOf" srcId="{74010427-5351-4FB5-B439-662563460587}" destId="{4D9C3EB8-9B8B-4816-AB17-DEDCD5E81272}" srcOrd="6" destOrd="0" presId="urn:microsoft.com/office/officeart/2005/8/layout/list1"/>
    <dgm:cxn modelId="{D8A44227-91E0-43AD-8308-8AE7D314987B}" type="presParOf" srcId="{74010427-5351-4FB5-B439-662563460587}" destId="{802FA477-B9E9-4452-A9B0-6D6881491784}" srcOrd="7" destOrd="0" presId="urn:microsoft.com/office/officeart/2005/8/layout/list1"/>
    <dgm:cxn modelId="{3CA13B4E-2D52-4A14-9550-D8130F3E286D}" type="presParOf" srcId="{74010427-5351-4FB5-B439-662563460587}" destId="{19273ECE-2611-4CE8-93AE-40BB957C2EE9}" srcOrd="8" destOrd="0" presId="urn:microsoft.com/office/officeart/2005/8/layout/list1"/>
    <dgm:cxn modelId="{CE39F4E0-1D48-4FD9-A3C4-734B61027E6E}" type="presParOf" srcId="{19273ECE-2611-4CE8-93AE-40BB957C2EE9}" destId="{D3DC72F3-9182-479A-8294-A39E58606860}" srcOrd="0" destOrd="0" presId="urn:microsoft.com/office/officeart/2005/8/layout/list1"/>
    <dgm:cxn modelId="{85184EB7-6AEE-4704-A949-AFB2340AA496}" type="presParOf" srcId="{19273ECE-2611-4CE8-93AE-40BB957C2EE9}" destId="{396A5747-78F9-4F93-B16C-3B1379F91337}" srcOrd="1" destOrd="0" presId="urn:microsoft.com/office/officeart/2005/8/layout/list1"/>
    <dgm:cxn modelId="{FB8D6596-F209-40DD-8CDC-78D0ACB39ACB}" type="presParOf" srcId="{74010427-5351-4FB5-B439-662563460587}" destId="{7D2B0E80-5671-4657-8C54-550187718CE4}" srcOrd="9" destOrd="0" presId="urn:microsoft.com/office/officeart/2005/8/layout/list1"/>
    <dgm:cxn modelId="{EC31054D-339A-41E7-813D-C91BEC47C0C1}" type="presParOf" srcId="{74010427-5351-4FB5-B439-662563460587}" destId="{46608587-035C-417B-95AC-ACD4AF433B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1A5848-BC06-4ABF-B46D-AFB2F46362D6}">
      <dsp:nvSpPr>
        <dsp:cNvPr id="0" name=""/>
        <dsp:cNvSpPr/>
      </dsp:nvSpPr>
      <dsp:spPr>
        <a:xfrm rot="5400000">
          <a:off x="6675154" y="-2571323"/>
          <a:ext cx="1455377" cy="6967382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bg1"/>
              </a:solidFill>
            </a:rPr>
            <a:t>изучение работ философов, психологов и педагогов по патриотическому воспитанию (А.С. Макаренко, В.Я. </a:t>
          </a:r>
          <a:r>
            <a:rPr lang="ru-RU" sz="2200" kern="1200" dirty="0" err="1" smtClean="0">
              <a:solidFill>
                <a:schemeClr val="bg1"/>
              </a:solidFill>
            </a:rPr>
            <a:t>Стоюнина</a:t>
          </a:r>
          <a:r>
            <a:rPr lang="ru-RU" sz="2200" kern="1200" dirty="0" smtClean="0">
              <a:solidFill>
                <a:schemeClr val="bg1"/>
              </a:solidFill>
            </a:rPr>
            <a:t>, В.А. Сухомлинского, К.Д. Ушинского, С.Т. </a:t>
          </a:r>
          <a:r>
            <a:rPr lang="ru-RU" sz="2200" kern="1200" dirty="0" err="1" smtClean="0">
              <a:solidFill>
                <a:schemeClr val="bg1"/>
              </a:solidFill>
            </a:rPr>
            <a:t>Шацкого</a:t>
          </a:r>
          <a:r>
            <a:rPr lang="ru-RU" sz="2200" kern="1200" dirty="0" smtClean="0">
              <a:solidFill>
                <a:schemeClr val="bg1"/>
              </a:solidFill>
            </a:rPr>
            <a:t>, Г.К. </a:t>
          </a:r>
          <a:r>
            <a:rPr lang="ru-RU" sz="2200" kern="1200" dirty="0" err="1" smtClean="0">
              <a:solidFill>
                <a:schemeClr val="bg1"/>
              </a:solidFill>
            </a:rPr>
            <a:t>Селевко</a:t>
          </a:r>
          <a:r>
            <a:rPr lang="ru-RU" sz="2200" kern="1200" dirty="0" smtClean="0">
              <a:solidFill>
                <a:schemeClr val="bg1"/>
              </a:solidFill>
            </a:rPr>
            <a:t> и  др.)</a:t>
          </a:r>
          <a:endParaRPr lang="ru-RU" sz="2200" kern="1200" dirty="0">
            <a:solidFill>
              <a:schemeClr val="bg1"/>
            </a:solidFill>
          </a:endParaRPr>
        </a:p>
      </dsp:txBody>
      <dsp:txXfrm rot="5400000">
        <a:off x="6675154" y="-2571323"/>
        <a:ext cx="1455377" cy="6967382"/>
      </dsp:txXfrm>
    </dsp:sp>
    <dsp:sp modelId="{0DAF8292-B63B-4403-923B-82E9531ED205}">
      <dsp:nvSpPr>
        <dsp:cNvPr id="0" name=""/>
        <dsp:cNvSpPr/>
      </dsp:nvSpPr>
      <dsp:spPr>
        <a:xfrm>
          <a:off x="0" y="2756"/>
          <a:ext cx="3919152" cy="1819222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Научно-исследовательские</a:t>
          </a:r>
          <a:endParaRPr lang="ru-RU" sz="2400" kern="1200" dirty="0"/>
        </a:p>
      </dsp:txBody>
      <dsp:txXfrm>
        <a:off x="0" y="2756"/>
        <a:ext cx="3919152" cy="1819222"/>
      </dsp:txXfrm>
    </dsp:sp>
    <dsp:sp modelId="{D57E4EB1-52B7-4DAD-8F05-2EB676043709}">
      <dsp:nvSpPr>
        <dsp:cNvPr id="0" name=""/>
        <dsp:cNvSpPr/>
      </dsp:nvSpPr>
      <dsp:spPr>
        <a:xfrm rot="5400000">
          <a:off x="6675154" y="-661140"/>
          <a:ext cx="1455377" cy="6967382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bg1"/>
              </a:solidFill>
            </a:rPr>
            <a:t>участие в семинарах, мастер-классах, фестивалях;</a:t>
          </a:r>
          <a:endParaRPr lang="ru-RU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bg1"/>
              </a:solidFill>
            </a:rPr>
            <a:t>проектная деятельность;</a:t>
          </a:r>
          <a:endParaRPr lang="ru-RU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bg1"/>
              </a:solidFill>
            </a:rPr>
            <a:t>конкурсы</a:t>
          </a:r>
          <a:endParaRPr lang="ru-RU" sz="2200" kern="1200" dirty="0">
            <a:solidFill>
              <a:schemeClr val="bg1"/>
            </a:solidFill>
          </a:endParaRPr>
        </a:p>
      </dsp:txBody>
      <dsp:txXfrm rot="5400000">
        <a:off x="6675154" y="-661140"/>
        <a:ext cx="1455377" cy="6967382"/>
      </dsp:txXfrm>
    </dsp:sp>
    <dsp:sp modelId="{A2CA1250-4AD4-4521-B223-4B75ED36061F}">
      <dsp:nvSpPr>
        <dsp:cNvPr id="0" name=""/>
        <dsp:cNvSpPr/>
      </dsp:nvSpPr>
      <dsp:spPr>
        <a:xfrm>
          <a:off x="0" y="1912939"/>
          <a:ext cx="3919152" cy="1819222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Методические</a:t>
          </a:r>
          <a:endParaRPr lang="ru-RU" sz="2400" kern="1200" dirty="0"/>
        </a:p>
      </dsp:txBody>
      <dsp:txXfrm>
        <a:off x="0" y="1912939"/>
        <a:ext cx="3919152" cy="1819222"/>
      </dsp:txXfrm>
    </dsp:sp>
    <dsp:sp modelId="{A975C5EA-8B3B-459D-975E-2F3AFF00294A}">
      <dsp:nvSpPr>
        <dsp:cNvPr id="0" name=""/>
        <dsp:cNvSpPr/>
      </dsp:nvSpPr>
      <dsp:spPr>
        <a:xfrm rot="5400000">
          <a:off x="6675154" y="1249042"/>
          <a:ext cx="1455377" cy="6967382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выступления на педагогических советах;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выступления на заседаниях школьного методического объединения;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участие и выступления на районном методическом объединении;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публикации в сети Интернет</a:t>
          </a:r>
          <a:endParaRPr lang="ru-RU" sz="1800" kern="1200" dirty="0">
            <a:solidFill>
              <a:schemeClr val="bg1"/>
            </a:solidFill>
          </a:endParaRPr>
        </a:p>
      </dsp:txBody>
      <dsp:txXfrm rot="5400000">
        <a:off x="6675154" y="1249042"/>
        <a:ext cx="1455377" cy="6967382"/>
      </dsp:txXfrm>
    </dsp:sp>
    <dsp:sp modelId="{F80D9266-EE6A-48AE-9E39-44C4365CC57F}">
      <dsp:nvSpPr>
        <dsp:cNvPr id="0" name=""/>
        <dsp:cNvSpPr/>
      </dsp:nvSpPr>
      <dsp:spPr>
        <a:xfrm>
          <a:off x="0" y="3823122"/>
          <a:ext cx="3919152" cy="1819222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Организационно-педагогические</a:t>
          </a:r>
          <a:endParaRPr lang="ru-RU" sz="2400" kern="1200" dirty="0"/>
        </a:p>
      </dsp:txBody>
      <dsp:txXfrm>
        <a:off x="0" y="3823122"/>
        <a:ext cx="3919152" cy="18192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2E6866-2B5B-4F97-94BF-60C42B0C64F0}">
      <dsp:nvSpPr>
        <dsp:cNvPr id="0" name=""/>
        <dsp:cNvSpPr/>
      </dsp:nvSpPr>
      <dsp:spPr>
        <a:xfrm rot="5400000">
          <a:off x="-272717" y="403191"/>
          <a:ext cx="1818118" cy="1272682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ПРОЦЕСС</a:t>
          </a:r>
          <a:endParaRPr lang="ru-RU" sz="2000" kern="1200" dirty="0"/>
        </a:p>
      </dsp:txBody>
      <dsp:txXfrm rot="5400000">
        <a:off x="-272717" y="403191"/>
        <a:ext cx="1818118" cy="1272682"/>
      </dsp:txXfrm>
    </dsp:sp>
    <dsp:sp modelId="{68D38633-4C18-49C9-9DCE-3D12B5D5127A}">
      <dsp:nvSpPr>
        <dsp:cNvPr id="0" name=""/>
        <dsp:cNvSpPr/>
      </dsp:nvSpPr>
      <dsp:spPr>
        <a:xfrm rot="5400000">
          <a:off x="5692240" y="-4416024"/>
          <a:ext cx="1435658" cy="10274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 УСЛОВИЯХ ГЛОБАЛИЗАЦИИ ОБЩЕСТВЕННЫХ ОТНОШЕНИЙ АКТУАЛЬНА ТЕМА ГРАЖДАНСКО – ПАТРИОТИЧЕСКОГО ВОСПИТАНИЯ КАК ОСНОВНОГО ИНСТРУМЕНТА СОХРАНЕНИЯ СОБСТВЕННОЙ ИДЕНТИЧНОСТИ, ТРАДИЦИОННЫХ ДУХОВНЫХ ЦЕННОСТЕЙ И ЗАКРЕПЛЕНИЯ ИХ У ОБУЧАЮЩИХСЯ</a:t>
          </a:r>
          <a:endParaRPr lang="ru-RU" sz="1800" kern="1200" dirty="0"/>
        </a:p>
      </dsp:txBody>
      <dsp:txXfrm rot="5400000">
        <a:off x="5692240" y="-4416024"/>
        <a:ext cx="1435658" cy="10274773"/>
      </dsp:txXfrm>
    </dsp:sp>
    <dsp:sp modelId="{D5A0CAF0-D412-49BD-B755-2BF5E42037E0}">
      <dsp:nvSpPr>
        <dsp:cNvPr id="0" name=""/>
        <dsp:cNvSpPr/>
      </dsp:nvSpPr>
      <dsp:spPr>
        <a:xfrm rot="5400000">
          <a:off x="-272717" y="2155091"/>
          <a:ext cx="1818118" cy="1272682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ПРОБЛЕМА</a:t>
          </a:r>
          <a:endParaRPr lang="ru-RU" sz="2000" kern="1200" dirty="0"/>
        </a:p>
      </dsp:txBody>
      <dsp:txXfrm rot="5400000">
        <a:off x="-272717" y="2155091"/>
        <a:ext cx="1818118" cy="1272682"/>
      </dsp:txXfrm>
    </dsp:sp>
    <dsp:sp modelId="{6FF41A81-5282-486A-AD0E-937BE5388BA9}">
      <dsp:nvSpPr>
        <dsp:cNvPr id="0" name=""/>
        <dsp:cNvSpPr/>
      </dsp:nvSpPr>
      <dsp:spPr>
        <a:xfrm rot="5400000">
          <a:off x="5703006" y="-2664124"/>
          <a:ext cx="1414126" cy="10274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СОХРАНЕНИЕ ГРАЖДАНСКОЙ ИДЕНТИЧНОСТИ;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НЕДОСТАТОЧНОЕ РАЗВИТИЕ ФОРМ И МЕТОДОВ НА ОСНОВЕ НОВЫХ ИНФОРМАЦИОННЫХ ТЕХНОЛОГИЙ В ГРАЖДАНСКО – ПАТРИОТИЧЕСКОМ ВОСПИТАНИИ С УЧЕТОМ ОСОБЕННОСТЕЙ СЕЛА, ПРИ УСЛОВИИ ОГРАНИЧЕННОГО  КРУГА ВЗАИМОДЕЙСТВИЯ СОЦИАЛЬНЫХ СУБЪЕКТОВ</a:t>
          </a:r>
          <a:endParaRPr lang="ru-RU" sz="1800" kern="1200" dirty="0"/>
        </a:p>
      </dsp:txBody>
      <dsp:txXfrm rot="5400000">
        <a:off x="5703006" y="-2664124"/>
        <a:ext cx="1414126" cy="10274773"/>
      </dsp:txXfrm>
    </dsp:sp>
    <dsp:sp modelId="{E5E35668-F012-42BD-9413-94E301BC2625}">
      <dsp:nvSpPr>
        <dsp:cNvPr id="0" name=""/>
        <dsp:cNvSpPr/>
      </dsp:nvSpPr>
      <dsp:spPr>
        <a:xfrm rot="5400000">
          <a:off x="-272717" y="3790817"/>
          <a:ext cx="1818118" cy="1272682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ФГОС</a:t>
          </a:r>
          <a:endParaRPr lang="ru-RU" sz="2000" kern="1200" dirty="0"/>
        </a:p>
      </dsp:txBody>
      <dsp:txXfrm rot="5400000">
        <a:off x="-272717" y="3790817"/>
        <a:ext cx="1818118" cy="1272682"/>
      </dsp:txXfrm>
    </dsp:sp>
    <dsp:sp modelId="{09C59377-C1F8-43FF-8378-A3A04E614394}">
      <dsp:nvSpPr>
        <dsp:cNvPr id="0" name=""/>
        <dsp:cNvSpPr/>
      </dsp:nvSpPr>
      <dsp:spPr>
        <a:xfrm rot="5400000">
          <a:off x="5819180" y="-1028398"/>
          <a:ext cx="1181776" cy="10274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ТРЕБОВАНИЕ-ВОСПИТАТЬ ГРАЖДАНИНА – ПАТРИОТА, УЧИТЫВАЯ ИСТОРИКО-КУЛЬТУРНУЮ СПЕЦИФИКУ РЕГИОНА, ЧЕРЕЗ АКТИВНУЮ ДЕЯТЕЛЬНОСТЬ ПОЗНАЮЩЕГО СУБЪЕКТА</a:t>
          </a:r>
          <a:endParaRPr lang="ru-RU" sz="1800" kern="1200" dirty="0"/>
        </a:p>
      </dsp:txBody>
      <dsp:txXfrm rot="5400000">
        <a:off x="5819180" y="-1028398"/>
        <a:ext cx="1181776" cy="102747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6E02EC-C9E4-4FE2-A060-3ED8FBB1FBCB}">
      <dsp:nvSpPr>
        <dsp:cNvPr id="0" name=""/>
        <dsp:cNvSpPr/>
      </dsp:nvSpPr>
      <dsp:spPr>
        <a:xfrm rot="5400000">
          <a:off x="3942773" y="132401"/>
          <a:ext cx="2060598" cy="181912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Духовно-нравственное развитие</a:t>
          </a:r>
          <a:endParaRPr lang="ru-RU" sz="1400" kern="1200" dirty="0"/>
        </a:p>
      </dsp:txBody>
      <dsp:txXfrm rot="5400000">
        <a:off x="3942773" y="132401"/>
        <a:ext cx="2060598" cy="1819127"/>
      </dsp:txXfrm>
    </dsp:sp>
    <dsp:sp modelId="{A8958DF0-19DC-4017-8D51-66DA0529169F}">
      <dsp:nvSpPr>
        <dsp:cNvPr id="0" name=""/>
        <dsp:cNvSpPr/>
      </dsp:nvSpPr>
      <dsp:spPr>
        <a:xfrm>
          <a:off x="5909563" y="415028"/>
          <a:ext cx="2299628" cy="123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24674-1F09-4BE3-8BA2-26659F125388}">
      <dsp:nvSpPr>
        <dsp:cNvPr id="0" name=""/>
        <dsp:cNvSpPr/>
      </dsp:nvSpPr>
      <dsp:spPr>
        <a:xfrm rot="5400000">
          <a:off x="2001202" y="140164"/>
          <a:ext cx="2060598" cy="179272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Сохранение гражданской идентичности</a:t>
          </a:r>
          <a:endParaRPr lang="ru-RU" sz="1600" kern="1200" dirty="0"/>
        </a:p>
      </dsp:txBody>
      <dsp:txXfrm rot="5400000">
        <a:off x="2001202" y="140164"/>
        <a:ext cx="2060598" cy="1792720"/>
      </dsp:txXfrm>
    </dsp:sp>
    <dsp:sp modelId="{AE43A0AA-EEF7-4431-B7AF-6B5FF1BAB069}">
      <dsp:nvSpPr>
        <dsp:cNvPr id="0" name=""/>
        <dsp:cNvSpPr/>
      </dsp:nvSpPr>
      <dsp:spPr>
        <a:xfrm rot="5400000">
          <a:off x="2965563" y="1867750"/>
          <a:ext cx="2060598" cy="179272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ЗАДАЧИ</a:t>
          </a:r>
          <a:endParaRPr lang="ru-RU" sz="2400" kern="1200" dirty="0"/>
        </a:p>
      </dsp:txBody>
      <dsp:txXfrm rot="5400000">
        <a:off x="2965563" y="1867750"/>
        <a:ext cx="2060598" cy="1792720"/>
      </dsp:txXfrm>
    </dsp:sp>
    <dsp:sp modelId="{BF4AC0E9-DDC4-47FC-ABBE-DD226231B168}">
      <dsp:nvSpPr>
        <dsp:cNvPr id="0" name=""/>
        <dsp:cNvSpPr/>
      </dsp:nvSpPr>
      <dsp:spPr>
        <a:xfrm>
          <a:off x="791035" y="2164064"/>
          <a:ext cx="2225446" cy="123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2DB9A-5FFC-4BBE-96C6-9219DFE879DF}">
      <dsp:nvSpPr>
        <dsp:cNvPr id="0" name=""/>
        <dsp:cNvSpPr/>
      </dsp:nvSpPr>
      <dsp:spPr>
        <a:xfrm rot="5400000">
          <a:off x="4892863" y="1885883"/>
          <a:ext cx="2060598" cy="179272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Воспитание чувства любви к малой Родине</a:t>
          </a:r>
          <a:endParaRPr lang="ru-RU" sz="1900" kern="1200" dirty="0"/>
        </a:p>
      </dsp:txBody>
      <dsp:txXfrm rot="5400000">
        <a:off x="4892863" y="1885883"/>
        <a:ext cx="2060598" cy="1792720"/>
      </dsp:txXfrm>
    </dsp:sp>
    <dsp:sp modelId="{A957EEC3-05E4-4A2F-A747-8BE5C8CFA192}">
      <dsp:nvSpPr>
        <dsp:cNvPr id="0" name=""/>
        <dsp:cNvSpPr/>
      </dsp:nvSpPr>
      <dsp:spPr>
        <a:xfrm rot="5400000">
          <a:off x="3928503" y="3682839"/>
          <a:ext cx="2060598" cy="169688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Внедрение </a:t>
          </a:r>
          <a:r>
            <a:rPr lang="ru-RU" sz="1400" kern="1200" dirty="0" err="1" smtClean="0"/>
            <a:t>разноуровне-вого</a:t>
          </a:r>
          <a:r>
            <a:rPr lang="ru-RU" sz="1400" kern="1200" dirty="0" smtClean="0"/>
            <a:t> подхода изучения истории</a:t>
          </a:r>
          <a:endParaRPr lang="ru-RU" sz="1400" kern="1200" dirty="0"/>
        </a:p>
      </dsp:txBody>
      <dsp:txXfrm rot="5400000">
        <a:off x="3928503" y="3682839"/>
        <a:ext cx="2060598" cy="1696882"/>
      </dsp:txXfrm>
    </dsp:sp>
    <dsp:sp modelId="{FE819249-A460-4A10-89C0-CB536BB2B336}">
      <dsp:nvSpPr>
        <dsp:cNvPr id="0" name=""/>
        <dsp:cNvSpPr/>
      </dsp:nvSpPr>
      <dsp:spPr>
        <a:xfrm>
          <a:off x="5909563" y="3913100"/>
          <a:ext cx="2299628" cy="123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BC61F-CEA6-4172-8B67-287A98C9A9D8}">
      <dsp:nvSpPr>
        <dsp:cNvPr id="0" name=""/>
        <dsp:cNvSpPr/>
      </dsp:nvSpPr>
      <dsp:spPr>
        <a:xfrm rot="5400000">
          <a:off x="1992364" y="3634919"/>
          <a:ext cx="2060598" cy="179272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Развитие гармонично-развитой личности</a:t>
          </a:r>
          <a:endParaRPr lang="ru-RU" sz="1700" kern="1200" dirty="0"/>
        </a:p>
      </dsp:txBody>
      <dsp:txXfrm rot="5400000">
        <a:off x="1992364" y="3634919"/>
        <a:ext cx="2060598" cy="17927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0646DD-D50F-47FC-912A-142C43478884}">
      <dsp:nvSpPr>
        <dsp:cNvPr id="0" name=""/>
        <dsp:cNvSpPr/>
      </dsp:nvSpPr>
      <dsp:spPr>
        <a:xfrm>
          <a:off x="0" y="3805770"/>
          <a:ext cx="11219613" cy="832609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внешкольной деятельности</a:t>
          </a:r>
          <a:endParaRPr lang="ru-RU" sz="1800" u="sng" kern="1200" dirty="0"/>
        </a:p>
      </dsp:txBody>
      <dsp:txXfrm>
        <a:off x="0" y="3805770"/>
        <a:ext cx="11219613" cy="449609"/>
      </dsp:txXfrm>
    </dsp:sp>
    <dsp:sp modelId="{4A4E1FED-0FE3-496C-A226-F499F3E89910}">
      <dsp:nvSpPr>
        <dsp:cNvPr id="0" name=""/>
        <dsp:cNvSpPr/>
      </dsp:nvSpPr>
      <dsp:spPr>
        <a:xfrm>
          <a:off x="5478" y="4238727"/>
          <a:ext cx="1868109" cy="3830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ЭКСКУРСИОННЫЙ МЕТОД</a:t>
          </a:r>
          <a:endParaRPr lang="ru-RU" sz="1400" kern="1200" dirty="0"/>
        </a:p>
      </dsp:txBody>
      <dsp:txXfrm>
        <a:off x="5478" y="4238727"/>
        <a:ext cx="1868109" cy="383000"/>
      </dsp:txXfrm>
    </dsp:sp>
    <dsp:sp modelId="{D88FDCDE-52AD-4ED1-94DD-92AA6BAFBFB8}">
      <dsp:nvSpPr>
        <dsp:cNvPr id="0" name=""/>
        <dsp:cNvSpPr/>
      </dsp:nvSpPr>
      <dsp:spPr>
        <a:xfrm>
          <a:off x="1873587" y="4238727"/>
          <a:ext cx="1868109" cy="3830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ИГРОВАЯ ТЕХНОЛОГИЯ</a:t>
          </a:r>
          <a:endParaRPr lang="ru-RU" sz="1400" kern="1200" dirty="0"/>
        </a:p>
      </dsp:txBody>
      <dsp:txXfrm>
        <a:off x="1873587" y="4238727"/>
        <a:ext cx="1868109" cy="383000"/>
      </dsp:txXfrm>
    </dsp:sp>
    <dsp:sp modelId="{BEAA4D97-6598-4FBD-ACC2-8E9AC4FFBAF3}">
      <dsp:nvSpPr>
        <dsp:cNvPr id="0" name=""/>
        <dsp:cNvSpPr/>
      </dsp:nvSpPr>
      <dsp:spPr>
        <a:xfrm>
          <a:off x="3741697" y="4238727"/>
          <a:ext cx="1868109" cy="3830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СОЦИАЛЬНЫЕ АКЦИИ</a:t>
          </a:r>
          <a:endParaRPr lang="ru-RU" sz="1400" kern="1200" dirty="0"/>
        </a:p>
      </dsp:txBody>
      <dsp:txXfrm>
        <a:off x="3741697" y="4238727"/>
        <a:ext cx="1868109" cy="383000"/>
      </dsp:txXfrm>
    </dsp:sp>
    <dsp:sp modelId="{ECAC098C-46E5-4287-82F0-6D6F8452D8A2}">
      <dsp:nvSpPr>
        <dsp:cNvPr id="0" name=""/>
        <dsp:cNvSpPr/>
      </dsp:nvSpPr>
      <dsp:spPr>
        <a:xfrm>
          <a:off x="5609806" y="4238727"/>
          <a:ext cx="1868109" cy="3830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МУЗЕЙНЫЕ УРОКИ</a:t>
          </a:r>
          <a:endParaRPr lang="ru-RU" sz="1400" kern="1200" dirty="0"/>
        </a:p>
      </dsp:txBody>
      <dsp:txXfrm>
        <a:off x="5609806" y="4238727"/>
        <a:ext cx="1868109" cy="383000"/>
      </dsp:txXfrm>
    </dsp:sp>
    <dsp:sp modelId="{DEA9C9D1-D214-4066-A1AC-09C10992DB76}">
      <dsp:nvSpPr>
        <dsp:cNvPr id="0" name=""/>
        <dsp:cNvSpPr/>
      </dsp:nvSpPr>
      <dsp:spPr>
        <a:xfrm>
          <a:off x="7477915" y="4238727"/>
          <a:ext cx="1868109" cy="3830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ЛИТЕРАТУРНО-МУЗЫКАЛЬНЫЕ КОМПОЗИЦИИ</a:t>
          </a:r>
          <a:endParaRPr lang="ru-RU" sz="1000" kern="1200" dirty="0"/>
        </a:p>
      </dsp:txBody>
      <dsp:txXfrm>
        <a:off x="7477915" y="4238727"/>
        <a:ext cx="1868109" cy="383000"/>
      </dsp:txXfrm>
    </dsp:sp>
    <dsp:sp modelId="{FBBB99EC-F960-4A8C-945D-4596FB40EF54}">
      <dsp:nvSpPr>
        <dsp:cNvPr id="0" name=""/>
        <dsp:cNvSpPr/>
      </dsp:nvSpPr>
      <dsp:spPr>
        <a:xfrm>
          <a:off x="9346025" y="4238727"/>
          <a:ext cx="1868109" cy="3830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ФЛЕШМОБЫ</a:t>
          </a:r>
          <a:endParaRPr lang="ru-RU" sz="1400" kern="1200" dirty="0"/>
        </a:p>
      </dsp:txBody>
      <dsp:txXfrm>
        <a:off x="9346025" y="4238727"/>
        <a:ext cx="1868109" cy="383000"/>
      </dsp:txXfrm>
    </dsp:sp>
    <dsp:sp modelId="{049809EE-07CE-4803-8E88-4ECE38947C41}">
      <dsp:nvSpPr>
        <dsp:cNvPr id="0" name=""/>
        <dsp:cNvSpPr/>
      </dsp:nvSpPr>
      <dsp:spPr>
        <a:xfrm rot="10800000">
          <a:off x="0" y="2537706"/>
          <a:ext cx="11219613" cy="1280553"/>
        </a:xfrm>
        <a:prstGeom prst="upArrowCallou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внеурочной деятельности </a:t>
          </a:r>
          <a:endParaRPr lang="ru-RU" sz="1800" u="sng" kern="1200" dirty="0"/>
        </a:p>
      </dsp:txBody>
      <dsp:txXfrm>
        <a:off x="0" y="2537706"/>
        <a:ext cx="11219613" cy="449474"/>
      </dsp:txXfrm>
    </dsp:sp>
    <dsp:sp modelId="{21B0EB93-A63E-458A-90D0-1D5DAB8C88FA}">
      <dsp:nvSpPr>
        <dsp:cNvPr id="0" name=""/>
        <dsp:cNvSpPr/>
      </dsp:nvSpPr>
      <dsp:spPr>
        <a:xfrm>
          <a:off x="1369" y="2987180"/>
          <a:ext cx="2243374" cy="38288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ИССЛЕДОВАТЕЛЬСКАЯ ТЕХНОЛОГИЯ</a:t>
          </a:r>
          <a:endParaRPr lang="ru-RU" sz="1400" kern="1200" dirty="0"/>
        </a:p>
      </dsp:txBody>
      <dsp:txXfrm>
        <a:off x="1369" y="2987180"/>
        <a:ext cx="2243374" cy="382885"/>
      </dsp:txXfrm>
    </dsp:sp>
    <dsp:sp modelId="{BFE5DE8C-05E7-4C59-ADEF-3C3F372EF5FF}">
      <dsp:nvSpPr>
        <dsp:cNvPr id="0" name=""/>
        <dsp:cNvSpPr/>
      </dsp:nvSpPr>
      <dsp:spPr>
        <a:xfrm>
          <a:off x="2244744" y="2987180"/>
          <a:ext cx="2243374" cy="38288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ИГРОВАЯ ТЕХНОЛОГИЯ</a:t>
          </a:r>
          <a:endParaRPr lang="ru-RU" sz="1400" kern="1200" dirty="0"/>
        </a:p>
      </dsp:txBody>
      <dsp:txXfrm>
        <a:off x="2244744" y="2987180"/>
        <a:ext cx="2243374" cy="382885"/>
      </dsp:txXfrm>
    </dsp:sp>
    <dsp:sp modelId="{0A617367-7874-4C07-8A65-7AA7F9FEC960}">
      <dsp:nvSpPr>
        <dsp:cNvPr id="0" name=""/>
        <dsp:cNvSpPr/>
      </dsp:nvSpPr>
      <dsp:spPr>
        <a:xfrm>
          <a:off x="4488119" y="2987180"/>
          <a:ext cx="2243374" cy="38288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ИКТ-ТЕХНОЛОГИЯ</a:t>
          </a:r>
          <a:endParaRPr lang="ru-RU" sz="1400" kern="1200" dirty="0"/>
        </a:p>
      </dsp:txBody>
      <dsp:txXfrm>
        <a:off x="4488119" y="2987180"/>
        <a:ext cx="2243374" cy="382885"/>
      </dsp:txXfrm>
    </dsp:sp>
    <dsp:sp modelId="{A62547C1-C379-4B9A-99EC-BABAD75264F6}">
      <dsp:nvSpPr>
        <dsp:cNvPr id="0" name=""/>
        <dsp:cNvSpPr/>
      </dsp:nvSpPr>
      <dsp:spPr>
        <a:xfrm>
          <a:off x="6731493" y="2987180"/>
          <a:ext cx="2243374" cy="38288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ЭКСКУРСИОННЫЙ МЕТОД</a:t>
          </a:r>
          <a:endParaRPr lang="ru-RU" sz="1400" kern="1200" dirty="0"/>
        </a:p>
      </dsp:txBody>
      <dsp:txXfrm>
        <a:off x="6731493" y="2987180"/>
        <a:ext cx="2243374" cy="382885"/>
      </dsp:txXfrm>
    </dsp:sp>
    <dsp:sp modelId="{29912124-7C23-4549-B01C-F11F92B6D86A}">
      <dsp:nvSpPr>
        <dsp:cNvPr id="0" name=""/>
        <dsp:cNvSpPr/>
      </dsp:nvSpPr>
      <dsp:spPr>
        <a:xfrm>
          <a:off x="8974868" y="2987180"/>
          <a:ext cx="2243374" cy="38288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ПРЕДМЕТНЫЕ НЕДЕЛИ</a:t>
          </a:r>
          <a:endParaRPr lang="ru-RU" sz="1400" kern="1200" dirty="0"/>
        </a:p>
      </dsp:txBody>
      <dsp:txXfrm>
        <a:off x="8974868" y="2987180"/>
        <a:ext cx="2243374" cy="382885"/>
      </dsp:txXfrm>
    </dsp:sp>
    <dsp:sp modelId="{AF767509-F0E7-4DDA-AED4-9E2AA4787EF1}">
      <dsp:nvSpPr>
        <dsp:cNvPr id="0" name=""/>
        <dsp:cNvSpPr/>
      </dsp:nvSpPr>
      <dsp:spPr>
        <a:xfrm rot="10800000">
          <a:off x="0" y="1269641"/>
          <a:ext cx="11219613" cy="1280553"/>
        </a:xfrm>
        <a:prstGeom prst="upArrowCallou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учебной деятельности</a:t>
          </a:r>
          <a:endParaRPr lang="ru-RU" sz="1800" u="sng" kern="1200" dirty="0"/>
        </a:p>
      </dsp:txBody>
      <dsp:txXfrm>
        <a:off x="0" y="1269641"/>
        <a:ext cx="11219613" cy="449474"/>
      </dsp:txXfrm>
    </dsp:sp>
    <dsp:sp modelId="{9CA1840B-8912-43FA-AA41-35BDF93531B4}">
      <dsp:nvSpPr>
        <dsp:cNvPr id="0" name=""/>
        <dsp:cNvSpPr/>
      </dsp:nvSpPr>
      <dsp:spPr>
        <a:xfrm>
          <a:off x="0" y="1719116"/>
          <a:ext cx="2804903" cy="38288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ИССЛЕДОВАТЕЛЬСКАЯ ТЕХНОЛОГИЯ</a:t>
          </a:r>
          <a:endParaRPr lang="ru-RU" sz="1400" kern="1200" dirty="0"/>
        </a:p>
      </dsp:txBody>
      <dsp:txXfrm>
        <a:off x="0" y="1719116"/>
        <a:ext cx="2804903" cy="382885"/>
      </dsp:txXfrm>
    </dsp:sp>
    <dsp:sp modelId="{54CA5827-8BF8-40B2-B82B-ABD7A01C7EA9}">
      <dsp:nvSpPr>
        <dsp:cNvPr id="0" name=""/>
        <dsp:cNvSpPr/>
      </dsp:nvSpPr>
      <dsp:spPr>
        <a:xfrm>
          <a:off x="2804903" y="1719116"/>
          <a:ext cx="2804903" cy="38288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ИНТЕРАКТИВНАЯ ТЕХНОЛОГИЯ</a:t>
          </a:r>
          <a:endParaRPr lang="ru-RU" sz="1400" kern="1200" dirty="0"/>
        </a:p>
      </dsp:txBody>
      <dsp:txXfrm>
        <a:off x="2804903" y="1719116"/>
        <a:ext cx="2804903" cy="382885"/>
      </dsp:txXfrm>
    </dsp:sp>
    <dsp:sp modelId="{F3EBEC88-9EAF-437F-BE53-046493F36A55}">
      <dsp:nvSpPr>
        <dsp:cNvPr id="0" name=""/>
        <dsp:cNvSpPr/>
      </dsp:nvSpPr>
      <dsp:spPr>
        <a:xfrm>
          <a:off x="5609806" y="1719116"/>
          <a:ext cx="2804903" cy="38288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ИГРОВАЯ ТЕХНОЛОГИЯ</a:t>
          </a:r>
          <a:endParaRPr lang="ru-RU" sz="1400" kern="1200" dirty="0"/>
        </a:p>
      </dsp:txBody>
      <dsp:txXfrm>
        <a:off x="5609806" y="1719116"/>
        <a:ext cx="2804903" cy="382885"/>
      </dsp:txXfrm>
    </dsp:sp>
    <dsp:sp modelId="{672D3395-CD1B-41CC-99EA-FBA2C27C1F7F}">
      <dsp:nvSpPr>
        <dsp:cNvPr id="0" name=""/>
        <dsp:cNvSpPr/>
      </dsp:nvSpPr>
      <dsp:spPr>
        <a:xfrm>
          <a:off x="8414709" y="1719116"/>
          <a:ext cx="2804903" cy="38288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СОБЫТИЙНЫЕ УРОКИ</a:t>
          </a:r>
          <a:endParaRPr lang="ru-RU" sz="1400" kern="1200" dirty="0"/>
        </a:p>
      </dsp:txBody>
      <dsp:txXfrm>
        <a:off x="8414709" y="1719116"/>
        <a:ext cx="2804903" cy="382885"/>
      </dsp:txXfrm>
    </dsp:sp>
    <dsp:sp modelId="{60BF1A48-D177-4D46-89C4-77230585F63C}">
      <dsp:nvSpPr>
        <dsp:cNvPr id="0" name=""/>
        <dsp:cNvSpPr/>
      </dsp:nvSpPr>
      <dsp:spPr>
        <a:xfrm rot="10800000">
          <a:off x="0" y="1577"/>
          <a:ext cx="11219613" cy="1280553"/>
        </a:xfrm>
        <a:prstGeom prst="upArrowCallou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/>
            <a:t>Формируется в процессе:</a:t>
          </a:r>
          <a:endParaRPr lang="ru-RU" sz="2400" u="sng" kern="1200" dirty="0"/>
        </a:p>
      </dsp:txBody>
      <dsp:txXfrm rot="10800000">
        <a:off x="0" y="1577"/>
        <a:ext cx="11219613" cy="12805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A7454F-FDF5-4493-B53E-760F0AC90F59}">
      <dsp:nvSpPr>
        <dsp:cNvPr id="0" name=""/>
        <dsp:cNvSpPr/>
      </dsp:nvSpPr>
      <dsp:spPr>
        <a:xfrm>
          <a:off x="669266" y="0"/>
          <a:ext cx="7585014" cy="4850323"/>
        </a:xfrm>
        <a:prstGeom prst="rightArrow">
          <a:avLst/>
        </a:prstGeom>
        <a:solidFill>
          <a:schemeClr val="accent4">
            <a:lumMod val="40000"/>
            <a:lumOff val="60000"/>
          </a:schemeClr>
        </a:solidFill>
        <a:ln w="38100"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E9A00-EB16-4F82-96D2-ACE810FC16BA}">
      <dsp:nvSpPr>
        <dsp:cNvPr id="0" name=""/>
        <dsp:cNvSpPr/>
      </dsp:nvSpPr>
      <dsp:spPr>
        <a:xfrm>
          <a:off x="0" y="1455096"/>
          <a:ext cx="2677064" cy="1940129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Работа с обучающимися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(инновационные технологии, методы, формы, приемы)</a:t>
          </a:r>
          <a:endParaRPr lang="ru-RU" sz="1800" kern="1200" dirty="0"/>
        </a:p>
      </dsp:txBody>
      <dsp:txXfrm>
        <a:off x="0" y="1455096"/>
        <a:ext cx="2677064" cy="1940129"/>
      </dsp:txXfrm>
    </dsp:sp>
    <dsp:sp modelId="{3EE024C4-8A4A-4BCA-8FA2-25D1FA7A1982}">
      <dsp:nvSpPr>
        <dsp:cNvPr id="0" name=""/>
        <dsp:cNvSpPr/>
      </dsp:nvSpPr>
      <dsp:spPr>
        <a:xfrm>
          <a:off x="3123241" y="1455096"/>
          <a:ext cx="2677064" cy="1940129"/>
        </a:xfrm>
        <a:prstGeom prst="round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Работа с педагогами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(педагогические советы, методические объединения, семинары и т.д.)</a:t>
          </a:r>
          <a:endParaRPr lang="ru-RU" sz="1800" kern="1200" dirty="0"/>
        </a:p>
      </dsp:txBody>
      <dsp:txXfrm>
        <a:off x="3123241" y="1455096"/>
        <a:ext cx="2677064" cy="1940129"/>
      </dsp:txXfrm>
    </dsp:sp>
    <dsp:sp modelId="{9981250E-6996-4479-BB80-90F71A8CE2C7}">
      <dsp:nvSpPr>
        <dsp:cNvPr id="0" name=""/>
        <dsp:cNvSpPr/>
      </dsp:nvSpPr>
      <dsp:spPr>
        <a:xfrm>
          <a:off x="6246482" y="1455096"/>
          <a:ext cx="2677064" cy="1940129"/>
        </a:xfrm>
        <a:prstGeom prst="round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Работа с родителями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(родительские собрания, консультации, внеурочные и внеклассные мероприятия)</a:t>
          </a:r>
          <a:endParaRPr lang="ru-RU" sz="1600" kern="1200" dirty="0"/>
        </a:p>
      </dsp:txBody>
      <dsp:txXfrm>
        <a:off x="6246482" y="1455096"/>
        <a:ext cx="2677064" cy="19401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37F986-6822-4A97-9327-190542DBADA3}">
      <dsp:nvSpPr>
        <dsp:cNvPr id="0" name=""/>
        <dsp:cNvSpPr/>
      </dsp:nvSpPr>
      <dsp:spPr>
        <a:xfrm rot="5400000">
          <a:off x="5239748" y="-2483467"/>
          <a:ext cx="723923" cy="5874581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самостоятельного приобретения новых знаний;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организации учебной деятельности;</a:t>
          </a:r>
          <a:endParaRPr lang="ru-RU" sz="1800" kern="1200" dirty="0">
            <a:solidFill>
              <a:schemeClr val="bg1"/>
            </a:solidFill>
          </a:endParaRPr>
        </a:p>
      </dsp:txBody>
      <dsp:txXfrm rot="5400000">
        <a:off x="5239748" y="-2483467"/>
        <a:ext cx="723923" cy="5874581"/>
      </dsp:txXfrm>
    </dsp:sp>
    <dsp:sp modelId="{C3CC7BCD-00E2-4117-8A1F-C8D6ED527743}">
      <dsp:nvSpPr>
        <dsp:cNvPr id="0" name=""/>
        <dsp:cNvSpPr/>
      </dsp:nvSpPr>
      <dsp:spPr>
        <a:xfrm>
          <a:off x="427439" y="1371"/>
          <a:ext cx="2236979" cy="904903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НАВЫКИ</a:t>
          </a:r>
          <a:endParaRPr lang="ru-RU" sz="3700" kern="1200" dirty="0"/>
        </a:p>
      </dsp:txBody>
      <dsp:txXfrm>
        <a:off x="427439" y="1371"/>
        <a:ext cx="2236979" cy="904903"/>
      </dsp:txXfrm>
    </dsp:sp>
    <dsp:sp modelId="{16E3D763-EBEE-4DEA-8131-09B9B690A2F9}">
      <dsp:nvSpPr>
        <dsp:cNvPr id="0" name=""/>
        <dsp:cNvSpPr/>
      </dsp:nvSpPr>
      <dsp:spPr>
        <a:xfrm rot="5400000">
          <a:off x="5257752" y="-1515300"/>
          <a:ext cx="723923" cy="5838544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воспринимать, перерабатывать и предъявлять информацию в словесной и образной формах;</a:t>
          </a:r>
          <a:endParaRPr lang="ru-RU" sz="1800" kern="1200" dirty="0">
            <a:solidFill>
              <a:schemeClr val="bg1"/>
            </a:solidFill>
          </a:endParaRPr>
        </a:p>
      </dsp:txBody>
      <dsp:txXfrm rot="5400000">
        <a:off x="5257752" y="-1515300"/>
        <a:ext cx="723923" cy="5838544"/>
      </dsp:txXfrm>
    </dsp:sp>
    <dsp:sp modelId="{47336808-7480-4C40-B7B2-15C2F992458B}">
      <dsp:nvSpPr>
        <dsp:cNvPr id="0" name=""/>
        <dsp:cNvSpPr/>
      </dsp:nvSpPr>
      <dsp:spPr>
        <a:xfrm>
          <a:off x="427439" y="951520"/>
          <a:ext cx="2273003" cy="904903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УМЕНИЯ</a:t>
          </a:r>
          <a:endParaRPr lang="ru-RU" sz="3700" kern="1200" dirty="0"/>
        </a:p>
      </dsp:txBody>
      <dsp:txXfrm>
        <a:off x="427439" y="951520"/>
        <a:ext cx="2273003" cy="904903"/>
      </dsp:txXfrm>
    </dsp:sp>
    <dsp:sp modelId="{AC2D447B-3D82-42E3-875B-AB303317C34F}">
      <dsp:nvSpPr>
        <dsp:cNvPr id="0" name=""/>
        <dsp:cNvSpPr/>
      </dsp:nvSpPr>
      <dsp:spPr>
        <a:xfrm rot="5400000">
          <a:off x="5277332" y="-530662"/>
          <a:ext cx="723923" cy="5769567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самостоятельного поиска, анализа и отбора информации с использованием различных источников;</a:t>
          </a:r>
          <a:endParaRPr lang="ru-RU" sz="1800" kern="1200" dirty="0">
            <a:solidFill>
              <a:schemeClr val="bg1"/>
            </a:solidFill>
          </a:endParaRPr>
        </a:p>
      </dsp:txBody>
      <dsp:txXfrm rot="5400000">
        <a:off x="5277332" y="-530662"/>
        <a:ext cx="723923" cy="5769567"/>
      </dsp:txXfrm>
    </dsp:sp>
    <dsp:sp modelId="{32AA8CCD-7F44-4719-8AB5-4844C9757F86}">
      <dsp:nvSpPr>
        <dsp:cNvPr id="0" name=""/>
        <dsp:cNvSpPr/>
      </dsp:nvSpPr>
      <dsp:spPr>
        <a:xfrm>
          <a:off x="427439" y="1901669"/>
          <a:ext cx="2327070" cy="904903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ОПЫТ</a:t>
          </a:r>
          <a:endParaRPr lang="ru-RU" sz="3700" kern="1200" dirty="0"/>
        </a:p>
      </dsp:txBody>
      <dsp:txXfrm>
        <a:off x="427439" y="1901669"/>
        <a:ext cx="2327070" cy="90490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AF7B0C-AB2F-4C3F-98BD-D8273EE97213}">
      <dsp:nvSpPr>
        <dsp:cNvPr id="0" name=""/>
        <dsp:cNvSpPr/>
      </dsp:nvSpPr>
      <dsp:spPr>
        <a:xfrm rot="5400000">
          <a:off x="5289971" y="-2429134"/>
          <a:ext cx="717416" cy="5755083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новых информационных технологий для решения поставленных задач;</a:t>
          </a:r>
          <a:endParaRPr lang="ru-RU" sz="1800" kern="1200" dirty="0">
            <a:solidFill>
              <a:schemeClr val="bg1"/>
            </a:solidFill>
          </a:endParaRPr>
        </a:p>
      </dsp:txBody>
      <dsp:txXfrm rot="5400000">
        <a:off x="5289971" y="-2429134"/>
        <a:ext cx="717416" cy="5755083"/>
      </dsp:txXfrm>
    </dsp:sp>
    <dsp:sp modelId="{6FC15DF2-2C63-41A7-B550-3BC9E52B802A}">
      <dsp:nvSpPr>
        <dsp:cNvPr id="0" name=""/>
        <dsp:cNvSpPr/>
      </dsp:nvSpPr>
      <dsp:spPr>
        <a:xfrm>
          <a:off x="466097" y="22"/>
          <a:ext cx="2305040" cy="89677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ИСПОЛЬЗОВАНИЕ</a:t>
          </a:r>
          <a:endParaRPr lang="ru-RU" sz="2000" kern="1200" dirty="0"/>
        </a:p>
      </dsp:txBody>
      <dsp:txXfrm>
        <a:off x="466097" y="22"/>
        <a:ext cx="2305040" cy="896770"/>
      </dsp:txXfrm>
    </dsp:sp>
    <dsp:sp modelId="{C2D7823B-063C-4576-98E4-0001BF265842}">
      <dsp:nvSpPr>
        <dsp:cNvPr id="0" name=""/>
        <dsp:cNvSpPr/>
      </dsp:nvSpPr>
      <dsp:spPr>
        <a:xfrm rot="5400000">
          <a:off x="5289971" y="-1487525"/>
          <a:ext cx="717416" cy="5755083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социализации личности</a:t>
          </a:r>
          <a:endParaRPr lang="ru-RU" sz="1800" kern="1200" dirty="0">
            <a:solidFill>
              <a:schemeClr val="bg1"/>
            </a:solidFill>
          </a:endParaRPr>
        </a:p>
      </dsp:txBody>
      <dsp:txXfrm rot="5400000">
        <a:off x="5289971" y="-1487525"/>
        <a:ext cx="717416" cy="5755083"/>
      </dsp:txXfrm>
    </dsp:sp>
    <dsp:sp modelId="{DDB69148-457C-4D41-A42E-CA76DA31BF24}">
      <dsp:nvSpPr>
        <dsp:cNvPr id="0" name=""/>
        <dsp:cNvSpPr/>
      </dsp:nvSpPr>
      <dsp:spPr>
        <a:xfrm>
          <a:off x="466097" y="941631"/>
          <a:ext cx="2305040" cy="89677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</a:t>
          </a:r>
          <a:endParaRPr lang="ru-RU" sz="2000" kern="1200" dirty="0"/>
        </a:p>
      </dsp:txBody>
      <dsp:txXfrm>
        <a:off x="466097" y="941631"/>
        <a:ext cx="2305040" cy="89677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9F5BC9-E18F-4D3F-93A5-6A686FC8CFF5}">
      <dsp:nvSpPr>
        <dsp:cNvPr id="0" name=""/>
        <dsp:cNvSpPr/>
      </dsp:nvSpPr>
      <dsp:spPr>
        <a:xfrm>
          <a:off x="0" y="1242571"/>
          <a:ext cx="86702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EE00-CDC7-4C03-B8C4-7F78996D8B57}">
      <dsp:nvSpPr>
        <dsp:cNvPr id="0" name=""/>
        <dsp:cNvSpPr/>
      </dsp:nvSpPr>
      <dsp:spPr>
        <a:xfrm>
          <a:off x="468051" y="24806"/>
          <a:ext cx="5995505" cy="1499692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01" tIns="0" rIns="2294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выступления на ШМО, педагогических советах, родительских собраниях;</a:t>
          </a:r>
          <a:endParaRPr lang="ru-RU" sz="2000" kern="1200" dirty="0"/>
        </a:p>
      </dsp:txBody>
      <dsp:txXfrm>
        <a:off x="468051" y="24806"/>
        <a:ext cx="5995505" cy="1499692"/>
      </dsp:txXfrm>
    </dsp:sp>
    <dsp:sp modelId="{4D9C3EB8-9B8B-4816-AB17-DEDCD5E81272}">
      <dsp:nvSpPr>
        <dsp:cNvPr id="0" name=""/>
        <dsp:cNvSpPr/>
      </dsp:nvSpPr>
      <dsp:spPr>
        <a:xfrm>
          <a:off x="0" y="3001140"/>
          <a:ext cx="86702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9B78C-70CC-4D65-9245-515855577487}">
      <dsp:nvSpPr>
        <dsp:cNvPr id="0" name=""/>
        <dsp:cNvSpPr/>
      </dsp:nvSpPr>
      <dsp:spPr>
        <a:xfrm>
          <a:off x="433513" y="1854571"/>
          <a:ext cx="6069185" cy="1441768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01" tIns="0" rIns="2294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публикации;</a:t>
          </a:r>
          <a:endParaRPr lang="ru-RU" sz="2000" kern="1200" dirty="0"/>
        </a:p>
      </dsp:txBody>
      <dsp:txXfrm>
        <a:off x="433513" y="1854571"/>
        <a:ext cx="6069185" cy="1441768"/>
      </dsp:txXfrm>
    </dsp:sp>
    <dsp:sp modelId="{46608587-035C-417B-95AC-ACD4AF433BC5}">
      <dsp:nvSpPr>
        <dsp:cNvPr id="0" name=""/>
        <dsp:cNvSpPr/>
      </dsp:nvSpPr>
      <dsp:spPr>
        <a:xfrm>
          <a:off x="0" y="4642396"/>
          <a:ext cx="86702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A5747-78F9-4F93-B16C-3B1379F91337}">
      <dsp:nvSpPr>
        <dsp:cNvPr id="0" name=""/>
        <dsp:cNvSpPr/>
      </dsp:nvSpPr>
      <dsp:spPr>
        <a:xfrm>
          <a:off x="433513" y="3585899"/>
          <a:ext cx="6069185" cy="1324456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01" tIns="0" rIns="2294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участие в </a:t>
          </a:r>
          <a:r>
            <a:rPr lang="ru-RU" sz="2000" kern="1200" dirty="0" err="1" smtClean="0"/>
            <a:t>вебинарах</a:t>
          </a:r>
          <a:r>
            <a:rPr lang="ru-RU" sz="2000" kern="1200" dirty="0" smtClean="0"/>
            <a:t>, конференциях, круглых столах</a:t>
          </a:r>
          <a:endParaRPr lang="ru-RU" sz="2000" kern="1200" dirty="0"/>
        </a:p>
      </dsp:txBody>
      <dsp:txXfrm>
        <a:off x="433513" y="3585899"/>
        <a:ext cx="6069185" cy="1324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30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992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88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926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038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4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86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264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790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481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79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FDB81-0C10-497F-B00E-46D889C20A95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9B0F-E119-4E51-AB76-315E414D3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18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28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7.png"/><Relationship Id="rId2" Type="http://schemas.openxmlformats.org/officeDocument/2006/relationships/diagramData" Target="../diagrams/data6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30.png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59787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4770409"/>
            <a:ext cx="12192000" cy="250166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09449" y="5193104"/>
            <a:ext cx="488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Каширина Ирина Николаевна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у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читель истории, обществознания.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71600"/>
            <a:ext cx="8264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Рассыпянская</a:t>
            </a:r>
            <a:r>
              <a:rPr lang="ru-RU" sz="2800" dirty="0" smtClean="0">
                <a:solidFill>
                  <a:schemeClr val="bg1"/>
                </a:solidFill>
              </a:rPr>
              <a:t> средняя школа№38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180041"/>
            <a:ext cx="7375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Ростовская область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Песчанокопский</a:t>
            </a:r>
            <a:r>
              <a:rPr lang="ru-RU" sz="2000" dirty="0" smtClean="0"/>
              <a:t> район,</a:t>
            </a:r>
          </a:p>
          <a:p>
            <a:pPr algn="ctr"/>
            <a:r>
              <a:rPr lang="ru-RU" sz="2000" dirty="0" smtClean="0"/>
              <a:t>с. Рассыпное, ул</a:t>
            </a:r>
            <a:r>
              <a:rPr lang="ru-RU" sz="2000" dirty="0"/>
              <a:t>. Ленина, </a:t>
            </a:r>
            <a:r>
              <a:rPr lang="ru-RU" sz="2000" dirty="0" smtClean="0"/>
              <a:t>д. 16, индекс347569, телефон: 8(86373) 9-31-01, </a:t>
            </a:r>
            <a:r>
              <a:rPr lang="ru-RU" sz="2000" dirty="0" err="1" smtClean="0"/>
              <a:t>e-mail</a:t>
            </a:r>
            <a:r>
              <a:rPr lang="ru-RU" sz="2000" dirty="0" smtClean="0"/>
              <a:t>:  </a:t>
            </a:r>
            <a:r>
              <a:rPr lang="en-US" sz="2000" dirty="0" smtClean="0"/>
              <a:t>kashirina.ira2006@yandex.ru</a:t>
            </a:r>
            <a:r>
              <a:rPr lang="ru-RU" sz="2000" dirty="0" smtClean="0"/>
              <a:t>, </a:t>
            </a:r>
            <a:r>
              <a:rPr lang="en-US" sz="2000" dirty="0" smtClean="0"/>
              <a:t>https://mboursoch38.ru/stranichka-uchitelya-istorii/</a:t>
            </a:r>
            <a:endParaRPr lang="ru-RU" sz="2000" dirty="0"/>
          </a:p>
        </p:txBody>
      </p:sp>
      <p:pic>
        <p:nvPicPr>
          <p:cNvPr id="17410" name="Picture 2" descr="https://cs.mboursoch38.ru/DwABAIQAzQEvAc0BkP_D_sM/-68zvdAokn1bL6KfYIA5ww/sv/image/4c/f4/46/815926/82/%D0%9A%D0%B0%D1%88%D0%B8%D1%80%D0%B8%D0%BD%D0%B0%20%D0%98_%D0%9D_%D0%B8%D1%81%D1%82%D0%BE%D1%80%D0%B8%D1%8F%201%D0%B0.jpg?1612377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803" y="169817"/>
            <a:ext cx="3266893" cy="431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61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309688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4471359" y="181155"/>
            <a:ext cx="7720641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27070" y="139735"/>
            <a:ext cx="7609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Деятельностный</a:t>
            </a:r>
            <a:r>
              <a:rPr lang="ru-RU" sz="2800" dirty="0" smtClean="0">
                <a:solidFill>
                  <a:schemeClr val="bg1"/>
                </a:solidFill>
              </a:rPr>
              <a:t> аспект личного вклада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педагога в развитие образования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"/>
            <a:ext cx="30968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</a:rPr>
              <a:t>Гражданско-патриотическое воспитание во внеурочной деятельности реализуется через воспитательные мероприятия с применением инновационных технологий:</a:t>
            </a: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prstClr val="white"/>
                </a:solidFill>
              </a:rPr>
              <a:t>1. Исследовательская технология: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метод проектов.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Игровая технология: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. ИКТ-технология.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Экскурсионный метод: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экскурсия.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 Предметные недели.</a:t>
            </a:r>
          </a:p>
        </p:txBody>
      </p:sp>
      <p:pic>
        <p:nvPicPr>
          <p:cNvPr id="37" name="Picture 2" descr="https://sun9-33.userapi.com/impg/C704qyNquGykrf9FxsT4g4Wj5n-1eA4kcHq8XA/HUjba_UFceA.jpg?size=1280x960&amp;quality=95&amp;sign=088d5f537ba36475d6caae8c2fdda20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754" y="4274502"/>
            <a:ext cx="2534194" cy="190064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8" name="Прямоугольник 37"/>
          <p:cNvSpPr/>
          <p:nvPr/>
        </p:nvSpPr>
        <p:spPr>
          <a:xfrm>
            <a:off x="9256682" y="6211669"/>
            <a:ext cx="2765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Экскурсия </a:t>
            </a:r>
          </a:p>
          <a:p>
            <a:r>
              <a:rPr lang="ru-RU" dirty="0" smtClean="0"/>
              <a:t>«41-й завещано помнить»</a:t>
            </a:r>
            <a:endParaRPr lang="ru-RU" dirty="0"/>
          </a:p>
        </p:txBody>
      </p:sp>
      <p:pic>
        <p:nvPicPr>
          <p:cNvPr id="8196" name="Picture 4" descr="https://sun9-24.userapi.com/impg/2wXOXgmckCCZcnQNb2hx0r-xKIy2aaOj9-gX5A/RUDEGk2qu6o.jpg?size=604x453&amp;quality=95&amp;sign=1ebd31ab39711ce850e725a88cb8c1b5&amp;c_uniq_tag=IXStV3OuoTiunLqw-WIqD3BgjpcJWy3xj2GE6RDkmfM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065" y="4323806"/>
            <a:ext cx="2560320" cy="192024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198" name="Picture 6" descr="https://sun9-68.userapi.com/impg/2htH64ZIcYyUYrKnBgopLZ3l2VA7gzbmOhc5rw/8mgeSl7LF9o.jpg?size=1280x960&amp;quality=95&amp;sign=1b39f1f79cbec518709f28a99b618b6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8079" y="4300062"/>
            <a:ext cx="2557143" cy="191785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3344092" y="6283234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«Моя Россия»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505303" y="6322423"/>
            <a:ext cx="250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Вахта Памяти</a:t>
            </a:r>
            <a:endParaRPr lang="ru-RU" dirty="0"/>
          </a:p>
        </p:txBody>
      </p:sp>
      <p:pic>
        <p:nvPicPr>
          <p:cNvPr id="8200" name="Picture 8" descr="https://sun9-81.userapi.com/impg/PYOZ3oEGF-EnTUhUtYL7Ht7UYO5kv_8lOhgcHQ/ga3J0XtttQ0.jpg?size=1080x547&amp;quality=95&amp;sign=5a4c0b010a792b8777b7f89c4235982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2468" y="1301406"/>
            <a:ext cx="5525589" cy="235619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201" name="Picture 9" descr="C:\Users\ИЗО_учитель\Desktop\2023-01-17_15-43-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74628" y="1365183"/>
            <a:ext cx="2690949" cy="1639274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9418320" y="3148149"/>
            <a:ext cx="222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err="1" smtClean="0"/>
              <a:t>Челлендж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«Окна Победы»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6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309688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4471359" y="181155"/>
            <a:ext cx="7720641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27070" y="139735"/>
            <a:ext cx="7609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Деятельностный</a:t>
            </a:r>
            <a:r>
              <a:rPr lang="ru-RU" sz="2800" dirty="0" smtClean="0">
                <a:solidFill>
                  <a:schemeClr val="bg1"/>
                </a:solidFill>
              </a:rPr>
              <a:t> аспект личного вклада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педагога в развитие образования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6602"/>
            <a:ext cx="309688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bg1"/>
                </a:solidFill>
              </a:rPr>
              <a:t>Гражданско-патриотическое воспитание во </a:t>
            </a:r>
            <a:r>
              <a:rPr lang="ru-RU" sz="2000" u="sng" dirty="0" smtClean="0">
                <a:solidFill>
                  <a:schemeClr val="bg1"/>
                </a:solidFill>
              </a:rPr>
              <a:t>внешкольной </a:t>
            </a:r>
            <a:r>
              <a:rPr lang="ru-RU" sz="2000" u="sng" dirty="0">
                <a:solidFill>
                  <a:schemeClr val="bg1"/>
                </a:solidFill>
              </a:rPr>
              <a:t>деятельности реализуется через </a:t>
            </a:r>
            <a:r>
              <a:rPr lang="ru-RU" sz="2000" u="sng" dirty="0" smtClean="0">
                <a:solidFill>
                  <a:schemeClr val="bg1"/>
                </a:solidFill>
              </a:rPr>
              <a:t>сотрудничество с социальными партнерами и применение инновационных </a:t>
            </a:r>
            <a:r>
              <a:rPr lang="ru-RU" sz="2000" u="sng" dirty="0">
                <a:solidFill>
                  <a:schemeClr val="bg1"/>
                </a:solidFill>
              </a:rPr>
              <a:t>технологий: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1. Экскурсионный метод;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2. Игровая технология;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Социальные акции;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4. Музейные уроки;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5. Литературно-музыкальные композиции;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6. </a:t>
            </a:r>
            <a:r>
              <a:rPr lang="ru-RU" sz="2000" dirty="0" err="1" smtClean="0">
                <a:solidFill>
                  <a:schemeClr val="bg1"/>
                </a:solidFill>
              </a:rPr>
              <a:t>Флешмобы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0164" y="3824957"/>
            <a:ext cx="3148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«Письма солдату»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9483460" y="3661030"/>
            <a:ext cx="2338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Социальная акция «Свеча Памяти»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333849" y="6273225"/>
            <a:ext cx="334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Социальная акция </a:t>
            </a:r>
          </a:p>
          <a:p>
            <a:pPr algn="ctr"/>
            <a:r>
              <a:rPr lang="ru-RU" sz="1600" dirty="0" smtClean="0"/>
              <a:t>«Вахта памяти»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9907458" y="6305788"/>
            <a:ext cx="192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Музейные уроки</a:t>
            </a:r>
            <a:endParaRPr lang="ru-RU" dirty="0"/>
          </a:p>
        </p:txBody>
      </p:sp>
      <p:pic>
        <p:nvPicPr>
          <p:cNvPr id="33" name="Picture 2" descr="https://sun9-72.userapi.com/impg/nip3RcntClZvaxl102476b7izkWenr7gKG-B3Q/MrB62bA4xKQ.jpg?size=1080x981&amp;quality=95&amp;sign=b469e2e6a789909e04eac9eb375be4a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1912" y="4402183"/>
            <a:ext cx="1783220" cy="18157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7" name="Picture 10" descr="https://sun9-71.userapi.com/impg/h-tNDsLnpYt-wwTe33Z3gh5oFY0d3fGZ8pEAZQ/GZo0QlC3I44.jpg?size=1280x960&amp;quality=95&amp;sign=04aae822f83f5a6c70cca815db6968c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398" y="1907176"/>
            <a:ext cx="2447111" cy="183533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0" name="Picture 6" descr="https://sun9-17.userapi.com/impg/q-hd4HC_MVnqUvmlIZh-ZjBY1di_4qLvB0zelw/qUknIRCZ3EE.jpg?size=1080x810&amp;quality=95&amp;sign=cd053cb940f242224b46a757866ad0d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9542" y="1867989"/>
            <a:ext cx="2465286" cy="184896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171" name="Picture 3" descr="C:\Users\ИЗО_учитель\Desktop\Screenshot_2023-01-17-12-56-33-27_99c04817c0de5652397fc8b56c3b3817.jpg"/>
          <p:cNvPicPr>
            <a:picLocks noChangeAspect="1" noChangeArrowheads="1"/>
          </p:cNvPicPr>
          <p:nvPr/>
        </p:nvPicPr>
        <p:blipFill>
          <a:blip r:embed="rId5" cstate="print"/>
          <a:srcRect t="14643" r="3444" b="21293"/>
          <a:stretch>
            <a:fillRect/>
          </a:stretch>
        </p:blipFill>
        <p:spPr bwMode="auto">
          <a:xfrm>
            <a:off x="3644538" y="1368333"/>
            <a:ext cx="1789611" cy="24460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3683726" y="3827417"/>
            <a:ext cx="1959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«Подарок солдату»</a:t>
            </a:r>
            <a:endParaRPr lang="ru-RU" sz="1600" dirty="0"/>
          </a:p>
        </p:txBody>
      </p:sp>
      <p:pic>
        <p:nvPicPr>
          <p:cNvPr id="7173" name="Picture 5" descr="https://sun9-3.userapi.com/impg/F6rBfEO-DzX8Q81KC-PjgcOAAG6MJagIKU2srw/mgNZW2efAgs.jpg?size=1280x591&amp;quality=95&amp;sign=ed216f2d8fe4a63b111a88e8bbdd33b9&amp;type=album"/>
          <p:cNvPicPr>
            <a:picLocks noChangeAspect="1" noChangeArrowheads="1"/>
          </p:cNvPicPr>
          <p:nvPr/>
        </p:nvPicPr>
        <p:blipFill>
          <a:blip r:embed="rId6" cstate="print"/>
          <a:srcRect l="31580" r="31765"/>
          <a:stretch>
            <a:fillRect/>
          </a:stretch>
        </p:blipFill>
        <p:spPr bwMode="auto">
          <a:xfrm>
            <a:off x="7040880" y="4385683"/>
            <a:ext cx="1802675" cy="187142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177" name="Picture 9" descr="https://sun9-47.userapi.com/impg/PIoRbkaD6O4YZLD76ezOT5UMytb2tpqmCePVaQ/lHxwLLwQCz8.jpg?size=604x272&amp;quality=95&amp;sign=ad5ab0b50f19fb6b321d0753c2d9a460&amp;c_uniq_tag=dMjNeFkvGi0cHP4dTiPWiUyOnP3JSeY8AB4DTU1o4Bc&amp;type=album"/>
          <p:cNvPicPr>
            <a:picLocks noChangeAspect="1" noChangeArrowheads="1"/>
          </p:cNvPicPr>
          <p:nvPr/>
        </p:nvPicPr>
        <p:blipFill>
          <a:blip r:embed="rId7" cstate="print"/>
          <a:srcRect l="15233" r="20282"/>
          <a:stretch>
            <a:fillRect/>
          </a:stretch>
        </p:blipFill>
        <p:spPr bwMode="auto">
          <a:xfrm>
            <a:off x="3579223" y="4453505"/>
            <a:ext cx="2625634" cy="18336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2" name="Прямоугольник 41"/>
          <p:cNvSpPr/>
          <p:nvPr/>
        </p:nvSpPr>
        <p:spPr>
          <a:xfrm>
            <a:off x="3856834" y="6331913"/>
            <a:ext cx="2085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Флешмоб</a:t>
            </a:r>
            <a:r>
              <a:rPr lang="ru-RU" sz="1600" dirty="0" smtClean="0"/>
              <a:t> «</a:t>
            </a:r>
            <a:r>
              <a:rPr lang="en-US" sz="1600" dirty="0" smtClean="0"/>
              <a:t>Z</a:t>
            </a:r>
            <a:r>
              <a:rPr lang="ru-RU" sz="1600" dirty="0" smtClean="0"/>
              <a:t>а наших»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9508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309688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4471359" y="181155"/>
            <a:ext cx="7720641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28713" y="139735"/>
            <a:ext cx="720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Диапазон личного вклада педагога в развитие образования и степень его новизны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2695" y="1135261"/>
            <a:ext cx="7959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E7E6E6">
                    <a:lumMod val="25000"/>
                  </a:srgbClr>
                </a:solidFill>
              </a:rPr>
              <a:t>Опыт формирования </a:t>
            </a:r>
            <a:r>
              <a:rPr lang="ru-RU" dirty="0" err="1">
                <a:solidFill>
                  <a:srgbClr val="E7E6E6">
                    <a:lumMod val="25000"/>
                  </a:srgbClr>
                </a:solidFill>
              </a:rPr>
              <a:t>гражданско</a:t>
            </a:r>
            <a:r>
              <a:rPr lang="ru-RU" dirty="0">
                <a:solidFill>
                  <a:srgbClr val="E7E6E6">
                    <a:lumMod val="25000"/>
                  </a:srgbClr>
                </a:solidFill>
              </a:rPr>
              <a:t> – патриотического воспитания </a:t>
            </a:r>
            <a:r>
              <a:rPr lang="ru-RU" dirty="0" smtClean="0">
                <a:solidFill>
                  <a:srgbClr val="E7E6E6">
                    <a:lumMod val="25000"/>
                  </a:srgbClr>
                </a:solidFill>
              </a:rPr>
              <a:t>с использованием инновационных технологий применяется </a:t>
            </a:r>
            <a:r>
              <a:rPr lang="ru-RU" dirty="0">
                <a:solidFill>
                  <a:srgbClr val="E7E6E6">
                    <a:lumMod val="25000"/>
                  </a:srgbClr>
                </a:solidFill>
              </a:rPr>
              <a:t>в </a:t>
            </a:r>
            <a:r>
              <a:rPr lang="ru-RU" dirty="0" smtClean="0">
                <a:solidFill>
                  <a:srgbClr val="E7E6E6">
                    <a:lumMod val="25000"/>
                  </a:srgbClr>
                </a:solidFill>
              </a:rPr>
              <a:t>урочной, внеурочной и внешкольной деятельности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4242"/>
            <a:ext cx="30968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chemeClr val="bg1"/>
                </a:solidFill>
              </a:rPr>
              <a:t>Создание  системы     гражданско-патриотического  воспитания с применением </a:t>
            </a:r>
            <a:r>
              <a:rPr lang="ru-RU" sz="2400" u="sng" dirty="0" smtClean="0">
                <a:solidFill>
                  <a:schemeClr val="bg1"/>
                </a:solidFill>
              </a:rPr>
              <a:t>инновационных технологий </a:t>
            </a:r>
            <a:r>
              <a:rPr lang="ru-RU" sz="2400" u="sng" dirty="0">
                <a:solidFill>
                  <a:schemeClr val="bg1"/>
                </a:solidFill>
              </a:rPr>
              <a:t>способствует повышению уровня  </a:t>
            </a:r>
            <a:r>
              <a:rPr lang="ru-RU" sz="2400" u="sng" dirty="0" err="1" smtClean="0">
                <a:solidFill>
                  <a:schemeClr val="bg1"/>
                </a:solidFill>
              </a:rPr>
              <a:t>сформированности</a:t>
            </a:r>
            <a:r>
              <a:rPr lang="ru-RU" sz="2400" u="sng" dirty="0" smtClean="0">
                <a:solidFill>
                  <a:schemeClr val="bg1"/>
                </a:solidFill>
              </a:rPr>
              <a:t>  </a:t>
            </a:r>
            <a:r>
              <a:rPr lang="ru-RU" sz="2400" u="sng" dirty="0">
                <a:solidFill>
                  <a:schemeClr val="bg1"/>
                </a:solidFill>
              </a:rPr>
              <a:t>гражданско-патриотических компетентностей у </a:t>
            </a:r>
            <a:r>
              <a:rPr lang="ru-RU" sz="2400" u="sng" dirty="0" smtClean="0">
                <a:solidFill>
                  <a:schemeClr val="bg1"/>
                </a:solidFill>
              </a:rPr>
              <a:t>обучающихся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288479467"/>
              </p:ext>
            </p:extLst>
          </p:nvPr>
        </p:nvGraphicFramePr>
        <p:xfrm>
          <a:off x="3170686" y="2007677"/>
          <a:ext cx="8923547" cy="485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49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82880"/>
            <a:ext cx="3148149" cy="704087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3554083" y="181155"/>
            <a:ext cx="8637917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30128" y="139735"/>
            <a:ext cx="8469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Результативность </a:t>
            </a:r>
            <a:r>
              <a:rPr lang="ru-RU" sz="2800" dirty="0">
                <a:solidFill>
                  <a:schemeClr val="bg1"/>
                </a:solidFill>
              </a:rPr>
              <a:t>профессиональной педагогической </a:t>
            </a:r>
            <a:r>
              <a:rPr lang="ru-RU" sz="2800" dirty="0" smtClean="0">
                <a:solidFill>
                  <a:schemeClr val="bg1"/>
                </a:solidFill>
              </a:rPr>
              <a:t>деятельности и достигнутые эффекты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0756" y="1135976"/>
            <a:ext cx="8048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E7E6E6">
                    <a:lumMod val="25000"/>
                  </a:srgbClr>
                </a:solidFill>
              </a:rPr>
              <a:t>Результат </a:t>
            </a:r>
            <a:r>
              <a:rPr lang="ru-RU" dirty="0" err="1" smtClean="0">
                <a:solidFill>
                  <a:srgbClr val="E7E6E6">
                    <a:lumMod val="25000"/>
                  </a:srgbClr>
                </a:solidFill>
              </a:rPr>
              <a:t>гражданско</a:t>
            </a:r>
            <a:r>
              <a:rPr lang="ru-RU" dirty="0" smtClean="0">
                <a:solidFill>
                  <a:srgbClr val="E7E6E6">
                    <a:lumMod val="25000"/>
                  </a:srgbClr>
                </a:solidFill>
              </a:rPr>
              <a:t> </a:t>
            </a:r>
            <a:r>
              <a:rPr lang="ru-RU" dirty="0">
                <a:solidFill>
                  <a:srgbClr val="E7E6E6">
                    <a:lumMod val="25000"/>
                  </a:srgbClr>
                </a:solidFill>
              </a:rPr>
              <a:t>– патриотического воспитания обучающихся </a:t>
            </a:r>
            <a:r>
              <a:rPr lang="ru-RU" dirty="0" smtClean="0">
                <a:solidFill>
                  <a:srgbClr val="E7E6E6">
                    <a:lumMod val="25000"/>
                  </a:srgbClr>
                </a:solidFill>
              </a:rPr>
              <a:t>через </a:t>
            </a:r>
            <a:r>
              <a:rPr lang="ru-RU" dirty="0">
                <a:solidFill>
                  <a:srgbClr val="E7E6E6">
                    <a:lumMod val="25000"/>
                  </a:srgbClr>
                </a:solidFill>
              </a:rPr>
              <a:t>применение </a:t>
            </a:r>
            <a:r>
              <a:rPr lang="ru-RU" dirty="0" smtClean="0">
                <a:solidFill>
                  <a:srgbClr val="E7E6E6">
                    <a:lumMod val="25000"/>
                  </a:srgbClr>
                </a:solidFill>
              </a:rPr>
              <a:t>инновационных технологий</a:t>
            </a:r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8421" y="2348882"/>
            <a:ext cx="2251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Самостоятельное приобретение </a:t>
            </a:r>
            <a:r>
              <a:rPr lang="ru-RU" dirty="0">
                <a:solidFill>
                  <a:schemeClr val="bg1"/>
                </a:solidFill>
              </a:rPr>
              <a:t>новых знаний, </a:t>
            </a:r>
            <a:r>
              <a:rPr lang="ru-RU" dirty="0" smtClean="0">
                <a:solidFill>
                  <a:schemeClr val="bg1"/>
                </a:solidFill>
              </a:rPr>
              <a:t>организация </a:t>
            </a:r>
            <a:r>
              <a:rPr lang="ru-RU" dirty="0">
                <a:solidFill>
                  <a:schemeClr val="bg1"/>
                </a:solidFill>
              </a:rPr>
              <a:t>учебной деятельности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751344468"/>
              </p:ext>
            </p:extLst>
          </p:nvPr>
        </p:nvGraphicFramePr>
        <p:xfrm>
          <a:off x="3122761" y="1824441"/>
          <a:ext cx="8966440" cy="280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093664430"/>
              </p:ext>
            </p:extLst>
          </p:nvPr>
        </p:nvGraphicFramePr>
        <p:xfrm>
          <a:off x="3096883" y="4674519"/>
          <a:ext cx="8992318" cy="183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817" y="0"/>
            <a:ext cx="1203120" cy="17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199" y="5200382"/>
            <a:ext cx="2092234" cy="14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46025" y="1"/>
            <a:ext cx="1214741" cy="170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9884" y="1867988"/>
            <a:ext cx="1227112" cy="16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ИЗО_учитель\Desktop\Рисунок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2515" y="3668362"/>
            <a:ext cx="2024742" cy="1413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12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309688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3450566" y="181155"/>
            <a:ext cx="8741434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21424" y="201290"/>
            <a:ext cx="8199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Транслируемость</a:t>
            </a:r>
            <a:r>
              <a:rPr lang="ru-RU" sz="2400" dirty="0" smtClean="0">
                <a:solidFill>
                  <a:schemeClr val="bg1"/>
                </a:solidFill>
              </a:rPr>
              <a:t> практических достижений профессиональной деятельности педагогического работника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357069163"/>
              </p:ext>
            </p:extLst>
          </p:nvPr>
        </p:nvGraphicFramePr>
        <p:xfrm>
          <a:off x="3200399" y="1466490"/>
          <a:ext cx="8670265" cy="518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ИЗО_учитель\Desktop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817" y="225500"/>
            <a:ext cx="1254493" cy="177311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 r="2558"/>
          <a:stretch>
            <a:fillRect/>
          </a:stretch>
        </p:blipFill>
        <p:spPr bwMode="auto">
          <a:xfrm>
            <a:off x="431074" y="5222828"/>
            <a:ext cx="2155370" cy="145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689371"/>
            <a:ext cx="2063931" cy="14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ИЗО_учитель\Desktop\сертифика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5399" y="2168435"/>
            <a:ext cx="2071647" cy="1441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97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69874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4471359" y="181155"/>
            <a:ext cx="7720641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758077" y="355179"/>
            <a:ext cx="314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Литература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931" y="1205231"/>
            <a:ext cx="11303069" cy="565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Государственная программа «Патриотическое воспитание граждан на 2016 – 2020 годы».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Данилюк А.Я., Кондаков А.М.,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Тишков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В.А. Концепция духовно – нравственного развития и воспитания личности гражданина России. М.: Просвещение, 2009.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Дидактическая концепция цифрового профессионального образования и обучения / П. Н.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Биленко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В. И. Блинов, М. В.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Дулинов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Е. Ю. Есенина, А. М. Кондаков, И. С. Сергеев ; под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науч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ред. В. И.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Блинова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Москва – 2020. – 98 с. 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Дорожкина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Н.И. Современный урок истории. М.: ВАКО, 2017.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Национальная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стратегия действий в интересах ребёнка на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2018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2027 гг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(Утверждена Указом Президента Российской Федерации от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29 мая 2017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№ 240).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Программа воспитания и социализации обучающихся: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при-мерный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диагностический инструментарий: Методические рекомендации. Выпуск 3 / Сост. И.В.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Адоевцева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О.В.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Тайгин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– Кострома: КОИРО, 2019. – 34 с.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7.   Савинова О.В. Кейс – технология в преподавании истории. Методическое пособие. М.: Планета, 2016. 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8.  Сборник научных трудов Всероссийской научно-практической конференции с международным 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участием, посвящённой 190-летию со дня рождения В.Я.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Стоюнина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(19 декабря 2016 г.) / Под общей  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редакцией РАО М.В. Богуславского. стратегии развития образования РАО», 2016 – 308 с.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9.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Селевко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Г.К. Энциклопедия образовательных технологий. В 2-х т. Т. 1. – М.: Народное образование, 2005.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10. ФГОС ООО.  Программа воспитания и социализации обучающихся на ступени основного общего   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образования.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11. ФЗ «Об образовании в Российской Федерации» от 29 декабря 2012  № 273-ФЗ.</a:t>
            </a:r>
          </a:p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0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59787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4770409"/>
            <a:ext cx="12192000" cy="250166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5193105"/>
            <a:ext cx="7085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 ASPERA AD ASTRA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(лат. «Через тернии к звездам»)</a:t>
            </a:r>
          </a:p>
          <a:p>
            <a:pPr algn="r"/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Луций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Анней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Сенека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3040" y="971879"/>
            <a:ext cx="90917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«ОПЫТ ГРАЖДАНСКО–ПАТРИОТИЧЕСКОГО ВОСПИТАНИЯ НА УРОКАХ ИСТОРИИ И ВО ВНЕУРОЧНОЙ ДЕЯТЕЛЬНОСТИ С ПРИМЕНЕНИЕМ ИННОВАЦИОННЫХ ТЕХНОЛОГИЙ»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5" name="Picture 40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826012" y="4336869"/>
            <a:ext cx="3129868" cy="234642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261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"/>
            <a:ext cx="9230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10800000">
            <a:off x="4471359" y="168092"/>
            <a:ext cx="7720641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415996398"/>
              </p:ext>
            </p:extLst>
          </p:nvPr>
        </p:nvGraphicFramePr>
        <p:xfrm>
          <a:off x="1233577" y="1135261"/>
          <a:ext cx="10886535" cy="564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46607" y="139735"/>
            <a:ext cx="6970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Условия формирования личного </a:t>
            </a:r>
            <a:r>
              <a:rPr lang="ru-RU" sz="2800" dirty="0" smtClean="0">
                <a:solidFill>
                  <a:schemeClr val="bg1"/>
                </a:solidFill>
              </a:rPr>
              <a:t>вклада педагога в </a:t>
            </a:r>
            <a:r>
              <a:rPr lang="ru-RU" sz="2800" dirty="0">
                <a:solidFill>
                  <a:schemeClr val="bg1"/>
                </a:solidFill>
              </a:rPr>
              <a:t>развитие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 rot="10800000">
            <a:off x="3500846" y="181155"/>
            <a:ext cx="8691154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29354" y="139735"/>
            <a:ext cx="7004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Актуальность личного вклада </a:t>
            </a:r>
            <a:r>
              <a:rPr lang="ru-RU" sz="2800" dirty="0" smtClean="0">
                <a:solidFill>
                  <a:schemeClr val="bg1"/>
                </a:solidFill>
              </a:rPr>
              <a:t>педагога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>
                <a:solidFill>
                  <a:schemeClr val="bg1"/>
                </a:solidFill>
              </a:rPr>
              <a:t>развитие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98740"/>
            <a:ext cx="30968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chemeClr val="bg1"/>
                </a:solidFill>
              </a:rPr>
              <a:t>Федеральный закон от 29.12.2012 №273 - ФЗ «Об образовании в Российской Федерации», ст.3</a:t>
            </a:r>
            <a:endParaRPr lang="ru-RU" sz="20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06874"/>
            <a:ext cx="309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bg1"/>
                </a:solidFill>
              </a:rPr>
              <a:t>«Национальная стратегия действий в интересах ребенка на </a:t>
            </a:r>
            <a:r>
              <a:rPr lang="ru-RU" sz="2000" u="sng" dirty="0" smtClean="0">
                <a:solidFill>
                  <a:schemeClr val="bg1"/>
                </a:solidFill>
              </a:rPr>
              <a:t>2018 </a:t>
            </a:r>
            <a:r>
              <a:rPr lang="ru-RU" sz="2000" u="sng" dirty="0">
                <a:solidFill>
                  <a:schemeClr val="bg1"/>
                </a:solidFill>
              </a:rPr>
              <a:t>– </a:t>
            </a:r>
            <a:r>
              <a:rPr lang="ru-RU" sz="2000" u="sng" dirty="0" smtClean="0">
                <a:solidFill>
                  <a:schemeClr val="bg1"/>
                </a:solidFill>
              </a:rPr>
              <a:t>2027 </a:t>
            </a:r>
            <a:r>
              <a:rPr lang="ru-RU" sz="2000" u="sng" dirty="0">
                <a:solidFill>
                  <a:schemeClr val="bg1"/>
                </a:solidFill>
              </a:rPr>
              <a:t>годы</a:t>
            </a:r>
            <a:r>
              <a:rPr lang="ru-RU" sz="2000" u="sng" dirty="0" smtClean="0">
                <a:solidFill>
                  <a:schemeClr val="bg1"/>
                </a:solidFill>
              </a:rPr>
              <a:t>»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88176"/>
            <a:ext cx="3096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bg1"/>
                </a:solidFill>
              </a:rPr>
              <a:t>Государственная программа «Патриотическое воспитание граждан на </a:t>
            </a:r>
            <a:r>
              <a:rPr lang="ru-RU" sz="2000" u="sng" dirty="0" smtClean="0">
                <a:solidFill>
                  <a:schemeClr val="bg1"/>
                </a:solidFill>
              </a:rPr>
              <a:t>2016 </a:t>
            </a:r>
            <a:r>
              <a:rPr lang="ru-RU" sz="2000" u="sng" dirty="0">
                <a:solidFill>
                  <a:schemeClr val="bg1"/>
                </a:solidFill>
              </a:rPr>
              <a:t>– </a:t>
            </a:r>
            <a:r>
              <a:rPr lang="ru-RU" sz="2000" u="sng" dirty="0" smtClean="0">
                <a:solidFill>
                  <a:schemeClr val="bg1"/>
                </a:solidFill>
              </a:rPr>
              <a:t>2020 </a:t>
            </a:r>
            <a:r>
              <a:rPr lang="ru-RU" sz="2000" u="sng" dirty="0">
                <a:solidFill>
                  <a:schemeClr val="bg1"/>
                </a:solidFill>
              </a:rPr>
              <a:t>годы»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842028557"/>
              </p:ext>
            </p:extLst>
          </p:nvPr>
        </p:nvGraphicFramePr>
        <p:xfrm>
          <a:off x="313618" y="1237520"/>
          <a:ext cx="11547456" cy="533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45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309688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4471359" y="181155"/>
            <a:ext cx="7720641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28713" y="355179"/>
            <a:ext cx="720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Цель и задачи </a:t>
            </a:r>
            <a:r>
              <a:rPr lang="ru-RU" sz="2800" dirty="0" smtClean="0">
                <a:solidFill>
                  <a:schemeClr val="bg1"/>
                </a:solidFill>
              </a:rPr>
              <a:t>педагогической деятельности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1795"/>
            <a:ext cx="30968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ЦЕЛЬ: создание условий для формирования личности гражданина и патриота России с присущими ему ценностями, взглядами, ориентирами,          установками, мотивами деятельности и поведения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26358926"/>
              </p:ext>
            </p:extLst>
          </p:nvPr>
        </p:nvGraphicFramePr>
        <p:xfrm>
          <a:off x="3191773" y="1172743"/>
          <a:ext cx="9000227" cy="556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377252" y="2921625"/>
            <a:ext cx="1798476" cy="2066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7584" y="3493321"/>
            <a:ext cx="189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Внедрение инновационных технологий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0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"/>
            <a:ext cx="67286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4471359" y="181155"/>
            <a:ext cx="7720641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28713" y="355179"/>
            <a:ext cx="720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Ведущая педагогическая идея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916" y="1139437"/>
            <a:ext cx="1121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Создание системы работы по развитию </a:t>
            </a:r>
            <a:r>
              <a:rPr lang="ru-RU" dirty="0" err="1" smtClean="0"/>
              <a:t>гражданско</a:t>
            </a:r>
            <a:r>
              <a:rPr lang="ru-RU" dirty="0" smtClean="0"/>
              <a:t> – патриотического воспитания на уроках истории и во внеурочное время с использованием инновационных технологий.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632197117"/>
              </p:ext>
            </p:extLst>
          </p:nvPr>
        </p:nvGraphicFramePr>
        <p:xfrm>
          <a:off x="763916" y="2062768"/>
          <a:ext cx="11219613" cy="463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062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78961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 rot="10800000">
            <a:off x="4471359" y="181155"/>
            <a:ext cx="7720641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88457" y="355179"/>
            <a:ext cx="772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Новизна и практическая значимость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0686" y="1763485"/>
            <a:ext cx="96665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/>
              <a:t>Новизна педагогического опыта</a:t>
            </a:r>
            <a:r>
              <a:rPr lang="ru-RU" sz="2000" b="1" dirty="0"/>
              <a:t> </a:t>
            </a:r>
            <a:r>
              <a:rPr lang="ru-RU" sz="2000" dirty="0"/>
              <a:t>состоит в том, что в нем нашли отражение современные подходы к организации работы по </a:t>
            </a:r>
            <a:r>
              <a:rPr lang="ru-RU" sz="2000" dirty="0" smtClean="0"/>
              <a:t>развитию гражданско-патриотического воспитания: вовлечение </a:t>
            </a:r>
            <a:r>
              <a:rPr lang="ru-RU" sz="2000" dirty="0"/>
              <a:t>учащихся в творческую деятельность, использование </a:t>
            </a:r>
            <a:r>
              <a:rPr lang="ru-RU" sz="2000" dirty="0" smtClean="0"/>
              <a:t>инновационных технологий, </a:t>
            </a:r>
            <a:r>
              <a:rPr lang="ru-RU" sz="2000" dirty="0"/>
              <a:t>методов и форм работы </a:t>
            </a:r>
            <a:r>
              <a:rPr lang="ru-RU" sz="2000" dirty="0" smtClean="0"/>
              <a:t>на уроках истории и во внеурочной деятельности.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5999" y="3931918"/>
            <a:ext cx="95881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/>
              <a:t>Практическая значимость работы:</a:t>
            </a:r>
            <a:r>
              <a:rPr lang="ru-RU" sz="2000" b="1" dirty="0" smtClean="0"/>
              <a:t> </a:t>
            </a:r>
            <a:r>
              <a:rPr lang="ru-RU" sz="2000" dirty="0" smtClean="0"/>
              <a:t>данная работа может найти практическое применение для педагогов, которые стремятся повысить уровень </a:t>
            </a:r>
            <a:r>
              <a:rPr lang="ru-RU" sz="2000" dirty="0" err="1" smtClean="0"/>
              <a:t>гражданско</a:t>
            </a:r>
            <a:r>
              <a:rPr lang="ru-RU" sz="2000" dirty="0" smtClean="0"/>
              <a:t> – патриотического воспитания у школьников. Поможет создать условия формирования системы взаимодействия с семьей, структурами местного самоуправления, институтами гражданского общества, государственными и общественными организациями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309688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4471359" y="181155"/>
            <a:ext cx="7720641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71360" y="139735"/>
            <a:ext cx="772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Теоретическое обоснование </a:t>
            </a:r>
            <a:r>
              <a:rPr lang="ru-RU" sz="2800" dirty="0" smtClean="0">
                <a:solidFill>
                  <a:schemeClr val="bg1"/>
                </a:solidFill>
              </a:rPr>
              <a:t>личного </a:t>
            </a:r>
            <a:r>
              <a:rPr lang="ru-RU" sz="2800" dirty="0">
                <a:solidFill>
                  <a:schemeClr val="bg1"/>
                </a:solidFill>
              </a:rPr>
              <a:t>вклада </a:t>
            </a:r>
            <a:r>
              <a:rPr lang="ru-RU" sz="2800" dirty="0" smtClean="0">
                <a:solidFill>
                  <a:schemeClr val="bg1"/>
                </a:solidFill>
              </a:rPr>
              <a:t>педагога в </a:t>
            </a:r>
            <a:r>
              <a:rPr lang="ru-RU" sz="2800" dirty="0">
                <a:solidFill>
                  <a:schemeClr val="bg1"/>
                </a:solidFill>
              </a:rPr>
              <a:t>развитие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87573"/>
            <a:ext cx="309688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bg1"/>
                </a:solidFill>
              </a:rPr>
              <a:t>«Особенностью современного патриотического воспитания является увеличение значения регионального и местного компонентов патриотизма. Высший уровень развития чувства патриотизма связан с активной социальной деятельностью… на благо Отечества</a:t>
            </a:r>
            <a:r>
              <a:rPr lang="ru-RU" sz="2000" u="sng" dirty="0" smtClean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Г.К. </a:t>
            </a:r>
            <a:r>
              <a:rPr lang="ru-RU" sz="2000" dirty="0" err="1" smtClean="0">
                <a:solidFill>
                  <a:schemeClr val="bg1"/>
                </a:solidFill>
              </a:rPr>
              <a:t>Селевко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0" y="156755"/>
            <a:ext cx="3096883" cy="192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</a:rPr>
              <a:t>В ПЕДАГОГИЧЕСКОЙ ТЕОРИИ И ПРАКТИКЕ ПРОБЛЕМЕ ВОСПИТАНИЯ ПАТРИОТИЗМА ПОСВЯЩЕНО НЕМАЛО ИССЛЕДОВАНИЙ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92" name="Picture 6" descr="https://avatars.mds.yandex.net/get-pdb/1823123/39ef680d-b9ec-45dd-a620-4572aa4ce22d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35"/>
          <a:stretch/>
        </p:blipFill>
        <p:spPr bwMode="auto">
          <a:xfrm>
            <a:off x="7698605" y="1155779"/>
            <a:ext cx="852043" cy="828135"/>
          </a:xfrm>
          <a:prstGeom prst="ellipse">
            <a:avLst/>
          </a:prstGeom>
          <a:ln w="1905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http://mikv1.narod.ru/Pict/StouninV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93" t="2678" r="8086" b="31467"/>
          <a:stretch/>
        </p:blipFill>
        <p:spPr bwMode="auto">
          <a:xfrm>
            <a:off x="3187328" y="2714122"/>
            <a:ext cx="835406" cy="850651"/>
          </a:xfrm>
          <a:prstGeom prst="ellipse">
            <a:avLst/>
          </a:prstGeom>
          <a:ln w="1905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http://xn--80ancbk0d.xn----7sbabem5aocigsh3bp3abb.xn--p1ai/cukhoml_3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754"/>
          <a:stretch/>
        </p:blipFill>
        <p:spPr bwMode="auto">
          <a:xfrm>
            <a:off x="7719386" y="2714122"/>
            <a:ext cx="832735" cy="850651"/>
          </a:xfrm>
          <a:prstGeom prst="ellipse">
            <a:avLst/>
          </a:prstGeom>
          <a:ln w="1905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2" descr="https://chehov-life.ru/wp-content/uploads/2019/03/ushinskij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279"/>
          <a:stretch/>
        </p:blipFill>
        <p:spPr bwMode="auto">
          <a:xfrm>
            <a:off x="3187602" y="1158211"/>
            <a:ext cx="832737" cy="845190"/>
          </a:xfrm>
          <a:prstGeom prst="ellipse">
            <a:avLst/>
          </a:prstGeom>
          <a:ln w="1905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4" descr="http://cultureru.com/wp-content/uploads/2010/07/3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5470" y="4679193"/>
            <a:ext cx="856334" cy="845190"/>
          </a:xfrm>
          <a:prstGeom prst="ellipse">
            <a:avLst/>
          </a:prstGeom>
          <a:ln w="1905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6" descr="https://ic.pics.livejournal.com/o_levina/11192687/94977/94977_90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8605" y="4679193"/>
            <a:ext cx="850782" cy="845190"/>
          </a:xfrm>
          <a:prstGeom prst="ellipse">
            <a:avLst/>
          </a:prstGeom>
          <a:ln w="1905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Группа 97"/>
          <p:cNvGrpSpPr/>
          <p:nvPr/>
        </p:nvGrpSpPr>
        <p:grpSpPr>
          <a:xfrm>
            <a:off x="8622061" y="1300968"/>
            <a:ext cx="1993745" cy="554095"/>
            <a:chOff x="2715107" y="61322"/>
            <a:chExt cx="3297502" cy="554095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2715107" y="61322"/>
              <a:ext cx="3297502" cy="554095"/>
            </a:xfrm>
            <a:prstGeom prst="roundRect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Скругленный прямоугольник 4"/>
            <p:cNvSpPr/>
            <p:nvPr/>
          </p:nvSpPr>
          <p:spPr>
            <a:xfrm>
              <a:off x="2742156" y="88371"/>
              <a:ext cx="3243404" cy="49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2">
                      <a:lumMod val="25000"/>
                    </a:schemeClr>
                  </a:solidFill>
                </a:rPr>
                <a:t>А.С. Макаренко</a:t>
              </a:r>
              <a:endParaRPr lang="ru-RU" sz="20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4136156" y="2831593"/>
            <a:ext cx="1875913" cy="615708"/>
            <a:chOff x="2977259" y="893624"/>
            <a:chExt cx="3297502" cy="615708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2977259" y="893624"/>
              <a:ext cx="3297502" cy="615708"/>
            </a:xfrm>
            <a:prstGeom prst="roundRect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" name="Скругленный прямоугольник 4"/>
            <p:cNvSpPr/>
            <p:nvPr/>
          </p:nvSpPr>
          <p:spPr>
            <a:xfrm>
              <a:off x="3007315" y="923680"/>
              <a:ext cx="3237390" cy="555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2">
                      <a:lumMod val="25000"/>
                    </a:schemeClr>
                  </a:solidFill>
                </a:rPr>
                <a:t>В.Я. </a:t>
              </a:r>
              <a:r>
                <a:rPr lang="ru-RU" sz="2000" kern="1200" dirty="0" err="1" smtClean="0">
                  <a:solidFill>
                    <a:schemeClr val="bg2">
                      <a:lumMod val="25000"/>
                    </a:schemeClr>
                  </a:solidFill>
                </a:rPr>
                <a:t>Стоюнин</a:t>
              </a:r>
              <a:endParaRPr lang="ru-RU" sz="20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622061" y="2861649"/>
            <a:ext cx="2226881" cy="556847"/>
            <a:chOff x="3273869" y="1792367"/>
            <a:chExt cx="3297502" cy="556847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3273869" y="1792367"/>
              <a:ext cx="3297502" cy="556847"/>
            </a:xfrm>
            <a:prstGeom prst="roundRect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Скругленный прямоугольник 4"/>
            <p:cNvSpPr/>
            <p:nvPr/>
          </p:nvSpPr>
          <p:spPr>
            <a:xfrm>
              <a:off x="3301052" y="1819550"/>
              <a:ext cx="3243136" cy="502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2">
                      <a:lumMod val="25000"/>
                    </a:schemeClr>
                  </a:solidFill>
                </a:rPr>
                <a:t>В.А. Сухомлинский</a:t>
              </a:r>
              <a:endParaRPr lang="ru-RU" sz="20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119452" y="1309476"/>
            <a:ext cx="2036404" cy="554095"/>
            <a:chOff x="3653411" y="2619724"/>
            <a:chExt cx="3297502" cy="554095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3653411" y="2619724"/>
              <a:ext cx="3297502" cy="554095"/>
            </a:xfrm>
            <a:prstGeom prst="roundRect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Скругленный прямоугольник 4"/>
            <p:cNvSpPr/>
            <p:nvPr/>
          </p:nvSpPr>
          <p:spPr>
            <a:xfrm>
              <a:off x="3680460" y="2646773"/>
              <a:ext cx="3243404" cy="49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2">
                      <a:lumMod val="25000"/>
                    </a:schemeClr>
                  </a:solidFill>
                </a:rPr>
                <a:t>К.Д. Ушинский</a:t>
              </a:r>
              <a:endParaRPr lang="ru-RU" sz="20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4122089" y="4824740"/>
            <a:ext cx="1829919" cy="554095"/>
            <a:chOff x="4111136" y="3490478"/>
            <a:chExt cx="3297501" cy="554095"/>
          </a:xfrm>
        </p:grpSpPr>
        <p:sp>
          <p:nvSpPr>
            <p:cNvPr id="111" name="Скругленный прямоугольник 110"/>
            <p:cNvSpPr/>
            <p:nvPr/>
          </p:nvSpPr>
          <p:spPr>
            <a:xfrm>
              <a:off x="4111136" y="3490478"/>
              <a:ext cx="3297501" cy="554095"/>
            </a:xfrm>
            <a:prstGeom prst="roundRect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" name="Скругленный прямоугольник 4"/>
            <p:cNvSpPr/>
            <p:nvPr/>
          </p:nvSpPr>
          <p:spPr>
            <a:xfrm>
              <a:off x="4138188" y="3517527"/>
              <a:ext cx="3243404" cy="49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2">
                      <a:lumMod val="25000"/>
                    </a:schemeClr>
                  </a:solidFill>
                </a:rPr>
                <a:t>С.Т. </a:t>
              </a:r>
              <a:r>
                <a:rPr lang="ru-RU" sz="2000" kern="1200" dirty="0" err="1" smtClean="0">
                  <a:solidFill>
                    <a:schemeClr val="bg2">
                      <a:lumMod val="25000"/>
                    </a:schemeClr>
                  </a:solidFill>
                </a:rPr>
                <a:t>Шацкий</a:t>
              </a:r>
              <a:endParaRPr lang="ru-RU" sz="20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8638415" y="4818868"/>
            <a:ext cx="1758550" cy="554095"/>
            <a:chOff x="4571700" y="4376589"/>
            <a:chExt cx="3297502" cy="554095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4571700" y="4376589"/>
              <a:ext cx="3297502" cy="554095"/>
            </a:xfrm>
            <a:prstGeom prst="roundRect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5" name="Скругленный прямоугольник 4"/>
            <p:cNvSpPr/>
            <p:nvPr/>
          </p:nvSpPr>
          <p:spPr>
            <a:xfrm>
              <a:off x="4598749" y="4403638"/>
              <a:ext cx="3243404" cy="49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2">
                      <a:lumMod val="25000"/>
                    </a:schemeClr>
                  </a:solidFill>
                </a:rPr>
                <a:t>Г.К. </a:t>
              </a:r>
              <a:r>
                <a:rPr lang="ru-RU" sz="2000" kern="1200" dirty="0" err="1" smtClean="0">
                  <a:solidFill>
                    <a:schemeClr val="bg2">
                      <a:lumMod val="25000"/>
                    </a:schemeClr>
                  </a:solidFill>
                </a:rPr>
                <a:t>Селевко</a:t>
              </a:r>
              <a:endParaRPr lang="ru-RU" sz="20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4020336" y="5352840"/>
            <a:ext cx="3656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1920-е гг.:</a:t>
            </a:r>
            <a:endParaRPr lang="ru-RU" sz="1400" b="1" dirty="0" smtClean="0"/>
          </a:p>
          <a:p>
            <a:r>
              <a:rPr lang="ru-RU" sz="1400" i="1" dirty="0" smtClean="0"/>
              <a:t>Изучал </a:t>
            </a:r>
            <a:r>
              <a:rPr lang="ru-RU" sz="1400" i="1" dirty="0"/>
              <a:t>использование </a:t>
            </a:r>
            <a:r>
              <a:rPr lang="ru-RU" sz="1400" i="1" dirty="0" smtClean="0"/>
              <a:t>исследовательского </a:t>
            </a:r>
            <a:r>
              <a:rPr lang="ru-RU" sz="1400" i="1" dirty="0"/>
              <a:t>метода </a:t>
            </a:r>
            <a:r>
              <a:rPr lang="ru-RU" sz="1400" i="1" dirty="0" smtClean="0"/>
              <a:t>в педагогической </a:t>
            </a:r>
            <a:r>
              <a:rPr lang="ru-RU" sz="1400" i="1" dirty="0"/>
              <a:t>работе</a:t>
            </a:r>
          </a:p>
          <a:p>
            <a:endParaRPr lang="ru-RU" sz="1400" u="sng" dirty="0"/>
          </a:p>
        </p:txBody>
      </p:sp>
      <p:sp>
        <p:nvSpPr>
          <p:cNvPr id="117" name="TextBox 116"/>
          <p:cNvSpPr txBox="1"/>
          <p:nvPr/>
        </p:nvSpPr>
        <p:spPr>
          <a:xfrm>
            <a:off x="4020337" y="3439845"/>
            <a:ext cx="3804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1850 – 1880-гг.:</a:t>
            </a:r>
          </a:p>
          <a:p>
            <a:r>
              <a:rPr lang="ru-RU" sz="1400" i="1" dirty="0" smtClean="0"/>
              <a:t>Школа должна поставить </a:t>
            </a:r>
            <a:r>
              <a:rPr lang="ru-RU" sz="1400" i="1" dirty="0"/>
              <a:t>юношу на путь самоусовершенствования, по которому должен </a:t>
            </a:r>
            <a:r>
              <a:rPr lang="ru-RU" sz="1400" i="1" dirty="0" smtClean="0"/>
              <a:t>идти каждый </a:t>
            </a:r>
            <a:r>
              <a:rPr lang="ru-RU" sz="1400" i="1" dirty="0"/>
              <a:t>просвещенный человек, деятельностью на благо </a:t>
            </a:r>
            <a:r>
              <a:rPr lang="ru-RU" sz="1400" i="1" dirty="0" smtClean="0"/>
              <a:t>общества, заслужив право </a:t>
            </a:r>
            <a:r>
              <a:rPr lang="ru-RU" sz="1400" i="1" dirty="0"/>
              <a:t>на звание </a:t>
            </a:r>
            <a:r>
              <a:rPr lang="ru-RU" sz="1400" i="1" dirty="0" smtClean="0"/>
              <a:t>гражданина</a:t>
            </a:r>
            <a:endParaRPr lang="ru-RU" sz="1400" i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4020337" y="1844608"/>
            <a:ext cx="3523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1850 – 1870-е гг.:</a:t>
            </a:r>
          </a:p>
          <a:p>
            <a:r>
              <a:rPr lang="ru-RU" sz="1400" i="1" dirty="0" smtClean="0"/>
              <a:t>Считал</a:t>
            </a:r>
            <a:r>
              <a:rPr lang="ru-RU" sz="1400" i="1" dirty="0"/>
              <a:t>, что патриотизм является не только важной задачей воспитания, но и его могучим педагогическим средством.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553594" y="1861798"/>
            <a:ext cx="3493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1920 – 1930-е гг.:</a:t>
            </a:r>
          </a:p>
          <a:p>
            <a:r>
              <a:rPr lang="ru-RU" sz="1400" i="1" dirty="0" smtClean="0"/>
              <a:t>Создал </a:t>
            </a:r>
            <a:r>
              <a:rPr lang="ru-RU" sz="1400" i="1" dirty="0"/>
              <a:t>систему воспитания, которая из людей, презираемых обществом формировала граждан нужных </a:t>
            </a:r>
            <a:r>
              <a:rPr lang="ru-RU" sz="1400" i="1" dirty="0" smtClean="0"/>
              <a:t>обществу</a:t>
            </a:r>
            <a:endParaRPr lang="ru-RU" sz="1400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8627253" y="3445545"/>
            <a:ext cx="3420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u="sng" dirty="0">
                <a:solidFill>
                  <a:prstClr val="black"/>
                </a:solidFill>
              </a:rPr>
              <a:t>1960 – 1970-е гг.:</a:t>
            </a:r>
          </a:p>
          <a:p>
            <a:pPr lvl="0"/>
            <a:r>
              <a:rPr lang="ru-RU" sz="1400" i="1" dirty="0" smtClean="0">
                <a:solidFill>
                  <a:prstClr val="black"/>
                </a:solidFill>
              </a:rPr>
              <a:t>Исследование явлений, процессов (организация наблюдений, экспериментов как в естественной обстановке, так и в лаборатории)</a:t>
            </a:r>
            <a:endParaRPr lang="ru-RU" sz="1400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8622061" y="5352649"/>
            <a:ext cx="3425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1990 – 2000-е гг.:</a:t>
            </a:r>
          </a:p>
          <a:p>
            <a:r>
              <a:rPr lang="ru-RU" sz="1400" i="1" dirty="0" err="1"/>
              <a:t>Проектность</a:t>
            </a:r>
            <a:r>
              <a:rPr lang="ru-RU" sz="1400" b="1" i="1" dirty="0"/>
              <a:t> </a:t>
            </a:r>
            <a:r>
              <a:rPr lang="ru-RU" sz="1400" i="1" dirty="0"/>
              <a:t>– определяющая черта современного мышления</a:t>
            </a:r>
            <a:r>
              <a:rPr lang="ru-RU" sz="1600" i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35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309688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4471359" y="181155"/>
            <a:ext cx="7720641" cy="87126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27070" y="139735"/>
            <a:ext cx="7609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Деятельностный</a:t>
            </a:r>
            <a:r>
              <a:rPr lang="ru-RU" sz="2800" dirty="0" smtClean="0">
                <a:solidFill>
                  <a:schemeClr val="bg1"/>
                </a:solidFill>
              </a:rPr>
              <a:t> аспект личного вклада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педагога в развитие образования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50166"/>
            <a:ext cx="30968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</a:rPr>
              <a:t>Гражданско-патриотическое воспитание в учебной деятельности реализуется на уроках истории через применение инновационных технологий и методов:</a:t>
            </a: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1. Исследовательская технология: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метод проектов.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Интерактивная (групповая) технология: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кейс-метод (</a:t>
            </a:r>
            <a:r>
              <a:rPr lang="en-US" dirty="0" smtClean="0">
                <a:solidFill>
                  <a:schemeClr val="bg1"/>
                </a:solidFill>
              </a:rPr>
              <a:t>case study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Игровая технология: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квест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Событийные уроки.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s://sun9-56.userapi.com/impg/o6Jh1cvpH3UVEOO--MH3y4R6yd3SUEX0n1WAeQ/ul4lMWnyhPk.jpg?size=604x604&amp;quality=95&amp;sign=a884053deb718bdb75cd439d5a17e8ec&amp;c_uniq_tag=jK-Lx_AL2cFScLdQqlK_B65l1KgGO1IDJAfKLHxySkU&amp;type=album"/>
          <p:cNvPicPr>
            <a:picLocks noChangeAspect="1" noChangeArrowheads="1"/>
          </p:cNvPicPr>
          <p:nvPr/>
        </p:nvPicPr>
        <p:blipFill>
          <a:blip r:embed="rId2" cstate="print"/>
          <a:srcRect t="26877"/>
          <a:stretch>
            <a:fillRect/>
          </a:stretch>
        </p:blipFill>
        <p:spPr bwMode="auto">
          <a:xfrm>
            <a:off x="9379130" y="4336869"/>
            <a:ext cx="2488888" cy="181995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9364238" y="6072629"/>
            <a:ext cx="28277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          </a:t>
            </a:r>
            <a:r>
              <a:rPr lang="ru-RU" sz="1600" dirty="0" smtClean="0"/>
              <a:t>Урок мужества </a:t>
            </a:r>
          </a:p>
          <a:p>
            <a:r>
              <a:rPr lang="ru-RU" sz="1600" dirty="0" smtClean="0"/>
              <a:t>"День Неизвестного Солдата".</a:t>
            </a:r>
            <a:endParaRPr lang="ru-RU" sz="1600" dirty="0"/>
          </a:p>
        </p:txBody>
      </p:sp>
      <p:pic>
        <p:nvPicPr>
          <p:cNvPr id="9220" name="Picture 4" descr="https://sun9-33.userapi.com/impg/XDwwzEZ6Scq6O7A7SHzUEi5Ws1mJ94IMsf2vzw/WEdldbgg-8Q.jpg?size=604x453&amp;quality=95&amp;sign=6e62a03ed94da91824873d4e1195feaa&amp;c_uniq_tag=504aL__swW5RqwlkKA8G21L134Pa5tVVPhAeyBDdGt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785" y="4330337"/>
            <a:ext cx="2398517" cy="179888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5943600" y="6116471"/>
            <a:ext cx="3762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                   </a:t>
            </a:r>
            <a:r>
              <a:rPr lang="ru-RU" sz="1600" dirty="0" smtClean="0"/>
              <a:t>Урок памяти </a:t>
            </a:r>
          </a:p>
          <a:p>
            <a:r>
              <a:rPr lang="ru-RU" sz="1600" dirty="0" smtClean="0"/>
              <a:t>               "Хрустальная ночь"</a:t>
            </a:r>
            <a:endParaRPr lang="ru-RU" dirty="0"/>
          </a:p>
        </p:txBody>
      </p:sp>
      <p:pic>
        <p:nvPicPr>
          <p:cNvPr id="9224" name="Picture 8" descr="https://sun9-68.userapi.com/impg/GANwTvsx9HEG7-u4I1xZqrj0koXbQVADUf4LtQ/twIj9oqzjMg.jpg?size=1032x774&amp;quality=95&amp;sign=a7f2d2808c1135948b59def75b535ce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4904" y="1473931"/>
            <a:ext cx="2717073" cy="19919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9228" name="Picture 12" descr="https://sun9-46.userapi.com/impg/ohrNSalIuSBbINuT23gKtPKAmMY0mVzZA6Lw5g/pyDtMu2cBLw.jpg?size=499x1080&amp;quality=95&amp;sign=59892a7fa38bfd55da93259f67030475&amp;type=album"/>
          <p:cNvPicPr>
            <a:picLocks noChangeAspect="1" noChangeArrowheads="1"/>
          </p:cNvPicPr>
          <p:nvPr/>
        </p:nvPicPr>
        <p:blipFill>
          <a:blip r:embed="rId5" cstate="print"/>
          <a:srcRect t="32971" b="20408"/>
          <a:stretch>
            <a:fillRect/>
          </a:stretch>
        </p:blipFill>
        <p:spPr bwMode="auto">
          <a:xfrm>
            <a:off x="9496698" y="1541416"/>
            <a:ext cx="2299062" cy="19328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4" name="Прямоугольник 33"/>
          <p:cNvSpPr/>
          <p:nvPr/>
        </p:nvSpPr>
        <p:spPr>
          <a:xfrm>
            <a:off x="9050986" y="3479465"/>
            <a:ext cx="28611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err="1" smtClean="0"/>
              <a:t>Квест</a:t>
            </a:r>
            <a:r>
              <a:rPr lang="ru-RU" sz="1600" dirty="0" smtClean="0"/>
              <a:t>  ко</a:t>
            </a:r>
          </a:p>
          <a:p>
            <a:pPr algn="ctr"/>
            <a:r>
              <a:rPr lang="ru-RU" sz="1600" dirty="0" smtClean="0"/>
              <a:t>Дню воинской славы в России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6" name="Picture 7" descr="https://sun9-79.userapi.com/impg/5-FM2zA-ouc1P6zgFJllNBGX_ykM_Nao5OXSNw/LO9d-RzuzRg.jpg?size=1280x591&amp;quality=95&amp;sign=865c567b659f35c73d7a1e6397b39cc8&amp;type=album"/>
          <p:cNvPicPr>
            <a:picLocks noChangeAspect="1" noChangeArrowheads="1"/>
          </p:cNvPicPr>
          <p:nvPr/>
        </p:nvPicPr>
        <p:blipFill>
          <a:blip r:embed="rId6" cstate="print"/>
          <a:srcRect l="11036" t="12284" r="28857"/>
          <a:stretch>
            <a:fillRect/>
          </a:stretch>
        </p:blipFill>
        <p:spPr bwMode="auto">
          <a:xfrm>
            <a:off x="6320245" y="1515291"/>
            <a:ext cx="2849880" cy="1920240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6205684" y="3440278"/>
            <a:ext cx="280140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sz="1600" dirty="0" smtClean="0"/>
              <a:t>Кейс</a:t>
            </a:r>
          </a:p>
          <a:p>
            <a:r>
              <a:rPr lang="ru-RU" sz="1600" dirty="0" smtClean="0"/>
              <a:t> "Кто с мечом к нам придёт..."</a:t>
            </a:r>
            <a:endParaRPr lang="ru-RU" sz="1600" dirty="0"/>
          </a:p>
        </p:txBody>
      </p:sp>
      <p:pic>
        <p:nvPicPr>
          <p:cNvPr id="15" name="Содержимое 3" descr="C:\Users\начальные классы 2\AppData\Local\Microsoft\Windows\Temporary Internet Files\Content.Word\IMG_20200430_123248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435531" y="4336868"/>
            <a:ext cx="2390502" cy="17504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435531" y="6100354"/>
            <a:ext cx="2403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       Проект</a:t>
            </a:r>
          </a:p>
          <a:p>
            <a:r>
              <a:rPr lang="ru-RU" sz="1600" dirty="0" smtClean="0"/>
              <a:t> «Георгиевская ленточка»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265715" y="3448593"/>
            <a:ext cx="292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Час добра и уважения</a:t>
            </a:r>
          </a:p>
          <a:p>
            <a:r>
              <a:rPr lang="ru-RU" sz="1600" dirty="0" smtClean="0"/>
              <a:t>«Согреем ладони, </a:t>
            </a:r>
          </a:p>
          <a:p>
            <a:r>
              <a:rPr lang="ru-RU" sz="1600" dirty="0" smtClean="0"/>
              <a:t>разгладим морщины»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8633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1419</Words>
  <Application>Microsoft Office PowerPoint</Application>
  <PresentationFormat>Произвольный</PresentationFormat>
  <Paragraphs>188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ИЗО_учитель</cp:lastModifiedBy>
  <cp:revision>248</cp:revision>
  <dcterms:created xsi:type="dcterms:W3CDTF">2020-10-22T11:37:36Z</dcterms:created>
  <dcterms:modified xsi:type="dcterms:W3CDTF">2023-01-18T11:48:40Z</dcterms:modified>
</cp:coreProperties>
</file>