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988840"/>
            <a:ext cx="8229600" cy="1828800"/>
          </a:xfrm>
        </p:spPr>
        <p:txBody>
          <a:bodyPr>
            <a:noAutofit/>
          </a:bodyPr>
          <a:lstStyle/>
          <a:p>
            <a:r>
              <a:rPr lang="ru-RU" sz="5400" dirty="0" smtClean="0"/>
              <a:t>Революция и Гражданская война на Дону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3793921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3552508"/>
            <a:ext cx="6000750" cy="2771775"/>
          </a:xfrm>
        </p:spPr>
      </p:pic>
      <p:sp>
        <p:nvSpPr>
          <p:cNvPr id="5" name="TextBox 4"/>
          <p:cNvSpPr txBox="1"/>
          <p:nvPr/>
        </p:nvSpPr>
        <p:spPr>
          <a:xfrm>
            <a:off x="467544" y="476673"/>
            <a:ext cx="8424936" cy="3096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/>
                <a:ea typeface="Calibri"/>
              </a:rPr>
              <a:t>Причиной первых столкновений стали земельные споры: областной съезд крестьянских депутатов объявил всю землю общественной, отменив при этом частную собственность на личные наделы. Это нововведение особенно не понравилось казачеству: войсковой Круг в ответном указе заявил, что земля – «историческая собственность казаков</a:t>
            </a: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/>
                <a:ea typeface="Calibri"/>
              </a:rPr>
              <a:t>».</a:t>
            </a:r>
            <a:endParaRPr lang="ru-RU" sz="28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048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6"/>
            <a:ext cx="2520696" cy="3078480"/>
          </a:xfrm>
        </p:spPr>
      </p:pic>
      <p:sp>
        <p:nvSpPr>
          <p:cNvPr id="5" name="TextBox 4"/>
          <p:cNvSpPr txBox="1"/>
          <p:nvPr/>
        </p:nvSpPr>
        <p:spPr>
          <a:xfrm>
            <a:off x="467544" y="3645024"/>
            <a:ext cx="2592288" cy="1800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Каледин</a:t>
            </a: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Алексей Максимович 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(1861 – 1918) -  русский военачальник, генерал от кавалерии, деятель Белого движения.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1728" y="332656"/>
            <a:ext cx="2857240" cy="303416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341728" y="3626340"/>
            <a:ext cx="2664296" cy="1800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Михаил Васильевич Алексеев 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(1857 – 1918) – русский военачальник, генерал-адъютант, активный участник Белого движения.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342128"/>
            <a:ext cx="2046558" cy="302469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478773" y="3501008"/>
            <a:ext cx="244827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Лавр Георгиевич Корнилов 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(1870-1918) – русский военачальник, генерал от инфантерии, военный разведчик, вождь Белого движения, Главнокомандующий Добровольческой армией.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831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5" y="260648"/>
            <a:ext cx="2448272" cy="352131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7525" y="3938572"/>
            <a:ext cx="28083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Владимир Александрович Антонов-Овсеенко 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(1883 – 1938) – русский и украинский революционер, государственный и военный деятель.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7" y="260648"/>
            <a:ext cx="2320597" cy="352131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75339" y="3938572"/>
            <a:ext cx="244878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Федор </a:t>
            </a:r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Григорьевич Подтёлков 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(1886 – 1918) - один из руководителей революционного казачества на Дону, участник Гражданской 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войны, 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/>
                <a:ea typeface="Calibri"/>
              </a:rPr>
              <a:t>ка­за­чий 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/>
                <a:ea typeface="Calibri"/>
              </a:rPr>
              <a:t>под­хо­рун­жий.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88641"/>
            <a:ext cx="2565904" cy="359332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106980" y="4030904"/>
            <a:ext cx="2376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Николай Матвеевич </a:t>
            </a:r>
            <a:r>
              <a:rPr lang="ru-RU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Голубов</a:t>
            </a: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участник Гражданской войны, «красный атаман».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878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0648"/>
            <a:ext cx="2076450" cy="3143250"/>
          </a:xfrm>
        </p:spPr>
      </p:pic>
      <p:sp>
        <p:nvSpPr>
          <p:cNvPr id="5" name="TextBox 4"/>
          <p:cNvSpPr txBox="1"/>
          <p:nvPr/>
        </p:nvSpPr>
        <p:spPr>
          <a:xfrm>
            <a:off x="464560" y="3645024"/>
            <a:ext cx="216322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Петр Николаевич Краснов 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(1869 – 1947) – генерал Русской императорской армии, атаман Великого Войска Донского, военный и политический деятель.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188639"/>
            <a:ext cx="2234853" cy="322140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059832" y="3653634"/>
            <a:ext cx="252028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Антон Иванович Деникин 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(1872 – 1947) – русский военачальник, политический и общественный деятель, военный документалист, один из основных руководителей Белого движения.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233507"/>
            <a:ext cx="2363092" cy="317654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012160" y="3669783"/>
            <a:ext cx="28083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Семен Михайлович Будённый 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(1883 – 1973) – советский военачальник, трижды Герой Советского Союза, один из организаторов военного-политического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красноказачьего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движения.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715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05970"/>
            <a:ext cx="4320480" cy="3017135"/>
          </a:xfrm>
        </p:spPr>
      </p:pic>
      <p:sp>
        <p:nvSpPr>
          <p:cNvPr id="8" name="TextBox 7"/>
          <p:cNvSpPr txBox="1"/>
          <p:nvPr/>
        </p:nvSpPr>
        <p:spPr>
          <a:xfrm>
            <a:off x="323528" y="3789040"/>
            <a:ext cx="33123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События 1917 – 1920 гг. оказали разрушительное воздействие на психику людей, а также унесли миллионы жизней.  </a:t>
            </a:r>
            <a:endParaRPr lang="ru-RU" sz="2400" dirty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6604" y="3501008"/>
            <a:ext cx="4856310" cy="2952328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5436096" y="548680"/>
            <a:ext cx="30243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Любая война – это всегда трагедия. Гражданская война на Дону и в целом в России не была исключением.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54693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276872"/>
            <a:ext cx="8229600" cy="11430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59245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44</TotalTime>
  <Words>290</Words>
  <Application>Microsoft Office PowerPoint</Application>
  <PresentationFormat>Экран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Революция и Гражданская война на Дону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Революция и Гражданская война на Дону</dc:title>
  <dc:creator>Lenovo</dc:creator>
  <cp:lastModifiedBy>Lenovo</cp:lastModifiedBy>
  <cp:revision>6</cp:revision>
  <dcterms:created xsi:type="dcterms:W3CDTF">2016-12-12T16:09:19Z</dcterms:created>
  <dcterms:modified xsi:type="dcterms:W3CDTF">2016-12-12T17:09:58Z</dcterms:modified>
</cp:coreProperties>
</file>