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229600" cy="1828800"/>
          </a:xfrm>
        </p:spPr>
        <p:txBody>
          <a:bodyPr>
            <a:noAutofit/>
          </a:bodyPr>
          <a:lstStyle/>
          <a:p>
            <a:r>
              <a:rPr lang="ru-RU" sz="5400" dirty="0" smtClean="0"/>
              <a:t>Революция и Гражданская война на Дону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79392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52508"/>
            <a:ext cx="6000750" cy="2771775"/>
          </a:xfrm>
        </p:spPr>
      </p:pic>
      <p:sp>
        <p:nvSpPr>
          <p:cNvPr id="5" name="TextBox 4"/>
          <p:cNvSpPr txBox="1"/>
          <p:nvPr/>
        </p:nvSpPr>
        <p:spPr>
          <a:xfrm>
            <a:off x="467544" y="476673"/>
            <a:ext cx="8424936" cy="3096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Причиной первых столкновений стали земельные споры: областной съезд крестьянских депутатов объявил всю землю общественной, отменив при этом частную собственность на личные наделы. Это нововведение особенно не понравилось казачеству: войсковой Круг в ответном указе заявил, что земля – «историческая собственность казаков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».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04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520696" cy="3078480"/>
          </a:xfrm>
        </p:spPr>
      </p:pic>
      <p:sp>
        <p:nvSpPr>
          <p:cNvPr id="5" name="TextBox 4"/>
          <p:cNvSpPr txBox="1"/>
          <p:nvPr/>
        </p:nvSpPr>
        <p:spPr>
          <a:xfrm>
            <a:off x="467544" y="3645024"/>
            <a:ext cx="2592288" cy="18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Каледин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Алексей Максимович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(1861 – 1918) -  русский военачальник, генерал от кавалерии, деятель Белого движения.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728" y="332656"/>
            <a:ext cx="2857240" cy="30341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41728" y="3626340"/>
            <a:ext cx="2664296" cy="18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Михаил Васильевич Алексеев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(1857 – 1918) – русский военачальник, генерал-адъютант, активный участник Белого движения.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42128"/>
            <a:ext cx="2046558" cy="302469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78773" y="3501008"/>
            <a:ext cx="24482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Лавр Георгиевич Корнилов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(1870-1918) – русский военачальник, генерал от инфантерии, военный разведчик, вождь Белого движения, Главнокомандующий Добровольческой армией.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83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60648"/>
            <a:ext cx="2448272" cy="35213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525" y="393857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Владимир Александрович Антонов-Овсеенко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(1883 – 1938) – русский и украинский революционер, государственный и военный деятель.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260648"/>
            <a:ext cx="2320597" cy="35213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5339" y="3938572"/>
            <a:ext cx="24487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Федор 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Григорьевич Подтёлков 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(1886 – 1918) - один из руководителей революционного казачества на Дону, участник Гражданской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войны, 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ка­за­чий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/>
                <a:ea typeface="Calibri"/>
              </a:rPr>
              <a:t>под­хо­рун­жий.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88641"/>
            <a:ext cx="2565904" cy="35933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06980" y="4030904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Николай Матвеевич </a:t>
            </a:r>
            <a:r>
              <a:rPr lang="ru-RU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Голубов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участник Гражданской войны, «красный атаман».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7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2076450" cy="3143250"/>
          </a:xfrm>
        </p:spPr>
      </p:pic>
      <p:sp>
        <p:nvSpPr>
          <p:cNvPr id="5" name="TextBox 4"/>
          <p:cNvSpPr txBox="1"/>
          <p:nvPr/>
        </p:nvSpPr>
        <p:spPr>
          <a:xfrm>
            <a:off x="464560" y="3645024"/>
            <a:ext cx="21632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Петр Николаевич Краснов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(1869 – 1947) – генерал Русской императорской армии, атаман Великого Войска Донского, военный и политический деятель.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88639"/>
            <a:ext cx="2234853" cy="32214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59832" y="3653634"/>
            <a:ext cx="2520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Антон Иванович Деникин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(1872 – 1947) – русский военачальник, политический и общественный деятель, военный документалист, один из основных руководителей Белого движения.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3507"/>
            <a:ext cx="2363092" cy="31765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12160" y="3669783"/>
            <a:ext cx="28083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Семен Михайлович Будённый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(1883 – 1973) – советский военачальник, трижды Герой Советского Союза, один из организаторов военного-политического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красноказачьего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движения.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1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5970"/>
            <a:ext cx="4320480" cy="3017135"/>
          </a:xfrm>
        </p:spPr>
      </p:pic>
      <p:sp>
        <p:nvSpPr>
          <p:cNvPr id="8" name="TextBox 7"/>
          <p:cNvSpPr txBox="1"/>
          <p:nvPr/>
        </p:nvSpPr>
        <p:spPr>
          <a:xfrm>
            <a:off x="323528" y="3789040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События 1917 – 1920 гг. оказали разрушительное воздействие на психику людей, а также унесли миллионы жизней.  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604" y="3501008"/>
            <a:ext cx="4856310" cy="29523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436096" y="548680"/>
            <a:ext cx="30243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Любая война – это всегда трагедия. Гражданская война на Дону и в целом в России не была исключением.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469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924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290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Революция и Гражданская война на Дону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Революция и Гражданская война на Дону</dc:title>
  <dc:creator>Lenovo</dc:creator>
  <cp:lastModifiedBy>Lenovo</cp:lastModifiedBy>
  <cp:revision>6</cp:revision>
  <dcterms:created xsi:type="dcterms:W3CDTF">2016-12-12T16:09:19Z</dcterms:created>
  <dcterms:modified xsi:type="dcterms:W3CDTF">2016-12-12T17:09:58Z</dcterms:modified>
</cp:coreProperties>
</file>