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28604"/>
            <a:ext cx="8072462" cy="607223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l"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много стран на свете, это знает каждый.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l"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Кто, скажите, в странах этих самый-самый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важный?</a:t>
            </a:r>
          </a:p>
          <a:p>
            <a:pPr marL="0" algn="l"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спешите, не пытайтесь дать ответ в один момент,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Главных много – выбирайте, там король, здесь – президент.</a:t>
            </a:r>
          </a:p>
          <a:p>
            <a:pPr marL="0" algn="l"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algn="l">
              <a:spcBef>
                <a:spcPts val="0"/>
              </a:spcBef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вождей и про царей знаем мы с пелёнок,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главней, нужней, важней для страны – ребёнок!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Кем он станет завтра, маленький и нежный?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Всей Земле права его – право на надежду!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Галина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197008"/>
            <a:ext cx="3071801" cy="3660992"/>
          </a:xfrm>
          <a:prstGeom prst="rect">
            <a:avLst/>
          </a:prstGeom>
          <a:noFill/>
        </p:spPr>
      </p:pic>
      <p:pic>
        <p:nvPicPr>
          <p:cNvPr id="1027" name="Picture 3" descr="C:\Users\Галина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143249"/>
            <a:ext cx="3095625" cy="3714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Галина\Desktop\prava_i_obyazannosti_shkolnika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929586" cy="6357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57166"/>
            <a:ext cx="8286776" cy="5891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ноября 1989 г. – «Конвенция по правам ребёнка»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международный правовой документ, определяющий права детей.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ноября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Всемирный день прав ребёнка.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Галина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3071834" cy="3844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Галина\Desktop\Флаг-ООН-День-ООН.jpg"/>
          <p:cNvPicPr>
            <a:picLocks noChangeAspect="1" noChangeArrowheads="1"/>
          </p:cNvPicPr>
          <p:nvPr/>
        </p:nvPicPr>
        <p:blipFill>
          <a:blip r:embed="rId2">
            <a:lum bright="65000"/>
          </a:blip>
          <a:srcRect/>
          <a:stretch>
            <a:fillRect/>
          </a:stretch>
        </p:blipFill>
        <p:spPr bwMode="auto">
          <a:xfrm>
            <a:off x="1214414" y="2714620"/>
            <a:ext cx="6921432" cy="39433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ПРАВА И ОБЯЗАННОСТИ РЕБЁНКА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словаря Ожегова: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возможность что-нибудь делать, осуществлять»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Организация Объединённых Наций (ООН)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защита прав человека.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3588" cy="6429420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жизнь (жить и воспитываться в семье, насколько это возможно);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имя при рождении;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медицинскую помощь;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образование;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отдых и досуг;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личную жизнь;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иметь имущество;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свободно выражать своё мнение;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заботу и воспитание родителями;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защиту от эксплуатации;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всестороннее развитие и уважение человеческого достоинства;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неприкосновенность жилища;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Право на защиту своих прав.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Какими правами пользуются герои книг?</a:t>
            </a:r>
          </a:p>
          <a:p>
            <a:pPr marL="539496" indent="-457200">
              <a:buNone/>
            </a:pP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9496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К. Чуковский «Айболит»;</a:t>
            </a:r>
          </a:p>
          <a:p>
            <a:pPr marL="539496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А. Н. Толстой «Золотой ключик или Приключения Буратино»;</a:t>
            </a:r>
          </a:p>
          <a:p>
            <a:pPr marL="539496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И. А. Крылов «Стрекоза и муравей». </a:t>
            </a:r>
          </a:p>
          <a:p>
            <a:pPr marL="539496" indent="-45720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Галина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2892421" cy="2855912"/>
          </a:xfrm>
          <a:prstGeom prst="rect">
            <a:avLst/>
          </a:prstGeom>
          <a:noFill/>
        </p:spPr>
      </p:pic>
      <p:pic>
        <p:nvPicPr>
          <p:cNvPr id="4099" name="Picture 3" descr="C:\Users\Галина\Desktop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500438"/>
            <a:ext cx="3214710" cy="2286016"/>
          </a:xfrm>
          <a:prstGeom prst="rect">
            <a:avLst/>
          </a:prstGeom>
          <a:noFill/>
        </p:spPr>
      </p:pic>
      <p:pic>
        <p:nvPicPr>
          <p:cNvPr id="4100" name="Picture 4" descr="C:\Users\Галина\Desktop\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1127" y="4571984"/>
            <a:ext cx="3112873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Ответь сказочному герою, пользуясь статьями Конвенции.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6241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«Козлятушки-ребятушки, отоприте-ка, отворите-ка»;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«Машенька, будешь у меня жить, печку топить, кашу варить»;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«Серая Шейка, я тебя всё равно съем»;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«Герда, отдай мне свою муфту и своё хорошенькое платьице».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Галина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929066"/>
            <a:ext cx="2693958" cy="2000264"/>
          </a:xfrm>
          <a:prstGeom prst="rect">
            <a:avLst/>
          </a:prstGeom>
          <a:noFill/>
        </p:spPr>
      </p:pic>
      <p:pic>
        <p:nvPicPr>
          <p:cNvPr id="5123" name="Picture 3" descr="C:\Users\Галина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714884"/>
            <a:ext cx="2704306" cy="1933579"/>
          </a:xfrm>
          <a:prstGeom prst="rect">
            <a:avLst/>
          </a:prstGeom>
          <a:noFill/>
        </p:spPr>
      </p:pic>
      <p:pic>
        <p:nvPicPr>
          <p:cNvPr id="5124" name="Picture 4" descr="C:\Users\Галина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25005" y="4071942"/>
            <a:ext cx="1918995" cy="2571768"/>
          </a:xfrm>
          <a:prstGeom prst="rect">
            <a:avLst/>
          </a:prstGeom>
          <a:noFill/>
        </p:spPr>
      </p:pic>
      <p:pic>
        <p:nvPicPr>
          <p:cNvPr id="5125" name="Picture 5" descr="C:\Users\Галина\Desktop\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714752"/>
            <a:ext cx="2714644" cy="205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Викторина «Нарушение прав литературных героев»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76788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Назовите литературных героев, у который было нарушено право на жизнь.</a:t>
            </a:r>
          </a:p>
          <a:p>
            <a:pPr marL="596646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каких литературных героев было нарушено право на отдых и досуг?</a:t>
            </a:r>
          </a:p>
          <a:p>
            <a:pPr marL="596646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Назовите литературных героев, у который было нарушено право на неприкосновенность жилища.</a:t>
            </a:r>
          </a:p>
          <a:p>
            <a:pPr marL="596646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какой сказке нарушено право человека владеть своим имуществом?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алина\Desktop\deti_i_roditeli.jpg"/>
          <p:cNvPicPr>
            <a:picLocks noChangeAspect="1" noChangeArrowheads="1"/>
          </p:cNvPicPr>
          <p:nvPr/>
        </p:nvPicPr>
        <p:blipFill>
          <a:blip r:embed="rId2">
            <a:lum bright="39000" contrast="-36000"/>
          </a:blip>
          <a:srcRect/>
          <a:stretch>
            <a:fillRect/>
          </a:stretch>
        </p:blipFill>
        <p:spPr bwMode="auto">
          <a:xfrm>
            <a:off x="1000100" y="500042"/>
            <a:ext cx="8143900" cy="59710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500042"/>
            <a:ext cx="8501122" cy="574835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Обязанности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словаря Ожегова: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Обязанность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круг действий, возложенных на кого-нибудь и обязательных для выполнения»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Слушаться родителей;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Принимать их заботу и воспитание;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Соблюдать правила поведения дома и в общественных местах;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Соблюдать правила поведения в школе.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алина\Desktop\prava_i_obyazannosti_shkolnika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50"/>
            <a:ext cx="8020733" cy="53578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Обязанности школьника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1.Добросовестно учись.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2.Соблюдай дисциплину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3. Не пропускай занятия без уважительной причины.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4. Аккуратно веди свой дневник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5.Береги школьное имущество.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6.Веди активный образ жизни, участвуй в школьных мероприятиях.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7.Помни, что взрослым ты становишься тогда, когда можешь самостоятельно отвечать за свои поступки.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8. Если потребуется твоя помощь, не раздумывай - помоги.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9. В школе ты не один, вокруг тебя твои одноклассники и учителя, имеющие такие же права, уважай их.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10. Помни о своих правах, но не забывай об обязанностях.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435</Words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ПРАВА И ОБЯЗАННОСТИ РЕБЁНКА</vt:lpstr>
      <vt:lpstr>Слайд 4</vt:lpstr>
      <vt:lpstr>Слайд 5</vt:lpstr>
      <vt:lpstr>2. Ответь сказочному герою, пользуясь статьями Конвенции. </vt:lpstr>
      <vt:lpstr>3. Викторина «Нарушение прав литературных героев»</vt:lpstr>
      <vt:lpstr>Слайд 8</vt:lpstr>
      <vt:lpstr>Обязанности школьника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 Валентиновна</dc:creator>
  <cp:lastModifiedBy>Анна Валентиновна</cp:lastModifiedBy>
  <cp:revision>16</cp:revision>
  <dcterms:created xsi:type="dcterms:W3CDTF">2015-11-25T15:38:37Z</dcterms:created>
  <dcterms:modified xsi:type="dcterms:W3CDTF">2015-11-26T09:47:16Z</dcterms:modified>
</cp:coreProperties>
</file>