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37" r:id="rId2"/>
  </p:sldMasterIdLst>
  <p:sldIdLst>
    <p:sldId id="256" r:id="rId3"/>
    <p:sldId id="260" r:id="rId4"/>
    <p:sldId id="261" r:id="rId5"/>
    <p:sldId id="299" r:id="rId6"/>
    <p:sldId id="263" r:id="rId7"/>
    <p:sldId id="265" r:id="rId8"/>
    <p:sldId id="317" r:id="rId9"/>
    <p:sldId id="318" r:id="rId10"/>
    <p:sldId id="320" r:id="rId11"/>
    <p:sldId id="321" r:id="rId12"/>
    <p:sldId id="322" r:id="rId13"/>
    <p:sldId id="314" r:id="rId14"/>
    <p:sldId id="311" r:id="rId15"/>
    <p:sldId id="312" r:id="rId16"/>
    <p:sldId id="313" r:id="rId17"/>
    <p:sldId id="323" r:id="rId18"/>
    <p:sldId id="334" r:id="rId19"/>
    <p:sldId id="335" r:id="rId20"/>
    <p:sldId id="279" r:id="rId21"/>
    <p:sldId id="266" r:id="rId22"/>
    <p:sldId id="267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0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A7"/>
    <a:srgbClr val="0101CF"/>
    <a:srgbClr val="1616FE"/>
    <a:srgbClr val="4040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2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6FCCDEB-05C9-4059-9633-B3D414967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72BC-C073-422C-8BCE-76459C1C3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1147-0CB2-4479-A5DA-F1B005466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540C-4A02-4EB5-AA41-0B83BFA76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E1B26C0-F845-451B-B5C5-D38453BEB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19DD5-52AF-47A9-BBBF-03C3858D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E534535-3CDB-425B-AD45-D8C833F65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9D90F-655A-494A-9830-50490FC87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2A425C-5583-4578-A77F-142B13CB6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375C2A-1AC8-4327-A4D9-5808405FC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862C-391C-4A51-B7E2-F5BBC49D8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BF199A-A5AF-4047-B16F-9300209A0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70A15F6-F428-4CD3-90DD-AB9862ACB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A577DB6-CFB6-4439-82CA-1961DFC12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AA59-833F-4843-ADF2-7CF5D3870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C62B-6293-41AD-9927-0C8FB7A7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57A8A-1123-4DFF-9E72-FF0C47ECE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051B1-FCE6-46FF-BE2F-EC72F473E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30F75EB-42B4-4B7B-B095-3378105BF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C1E4B0-8C4B-4655-A282-3685DF1F7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2DF97-DBA2-48BA-B8A2-111C90F79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6C637-9CA2-4983-ABB4-0C69AA93A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55E8-AB30-427D-A666-8873A7EF9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07139D8-F82B-46FA-BB75-735EE3F28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69D89F3-CAFE-4728-9DF0-C90C89D3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A14759E-601D-4503-890D-60BAF7060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88" r:id="rId7"/>
    <p:sldLayoutId id="2147484498" r:id="rId8"/>
    <p:sldLayoutId id="2147484499" r:id="rId9"/>
    <p:sldLayoutId id="2147484487" r:id="rId10"/>
    <p:sldLayoutId id="2147484486" r:id="rId11"/>
    <p:sldLayoutId id="2147484500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FBE8415-7CF5-4984-BAD6-56B74D92C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491" r:id="rId7"/>
    <p:sldLayoutId id="2147484507" r:id="rId8"/>
    <p:sldLayoutId id="2147484508" r:id="rId9"/>
    <p:sldLayoutId id="2147484490" r:id="rId10"/>
    <p:sldLayoutId id="2147484489" r:id="rId11"/>
    <p:sldLayoutId id="2147484509" r:id="rId12"/>
    <p:sldLayoutId id="2147484510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493713"/>
            <a:ext cx="8351837" cy="2762250"/>
          </a:xfrm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714750"/>
            <a:ext cx="507206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455025" cy="1158875"/>
          </a:xfrm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857375"/>
            <a:ext cx="66087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455025" cy="1158875"/>
          </a:xfrm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392906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357688"/>
            <a:ext cx="32146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xn--j1ahfl.xn--p1ai/data/images/u142833/p21080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012" y="-3714750"/>
            <a:ext cx="10106025" cy="142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xn--j1ahfl.xn--p1ai/data/images/u142833/p21080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80987"/>
            <a:ext cx="10363200" cy="741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xn--j1ahfl.xn--p1ai/data/images/u142833/p21080a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7675" y="104775"/>
            <a:ext cx="100393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xn--j1ahfl.xn--p1ai/data/images/u142833/p21080a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262" y="85725"/>
            <a:ext cx="102965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xn--j1ahfl.xn--p1ai/data/images/u142833/p21080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3281362"/>
            <a:ext cx="9124950" cy="134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6"/>
          <p:cNvSpPr>
            <a:spLocks noChangeArrowheads="1"/>
          </p:cNvSpPr>
          <p:nvPr/>
        </p:nvSpPr>
        <p:spPr bwMode="auto">
          <a:xfrm>
            <a:off x="6429375" y="5643563"/>
            <a:ext cx="235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Значок ликвидатора</a:t>
            </a:r>
          </a:p>
        </p:txBody>
      </p:sp>
      <p:sp>
        <p:nvSpPr>
          <p:cNvPr id="41987" name="Прямоугольник 7"/>
          <p:cNvSpPr>
            <a:spLocks noChangeArrowheads="1"/>
          </p:cNvSpPr>
          <p:nvPr/>
        </p:nvSpPr>
        <p:spPr bwMode="auto">
          <a:xfrm>
            <a:off x="428625" y="5786438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 ликвидаторам на Митинском кладбище в Москве</a:t>
            </a: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553450" cy="1165225"/>
          </a:xfrm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000250"/>
            <a:ext cx="46370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2786063"/>
            <a:ext cx="16414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3"/>
          <p:cNvSpPr>
            <a:spLocks noChangeArrowheads="1"/>
          </p:cNvSpPr>
          <p:nvPr/>
        </p:nvSpPr>
        <p:spPr bwMode="auto">
          <a:xfrm>
            <a:off x="1143000" y="5857875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 в Харькове в честь погибших от лучевой болезни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71625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249238"/>
            <a:ext cx="8778875" cy="1165225"/>
          </a:xfrm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857375"/>
            <a:ext cx="37861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643188"/>
            <a:ext cx="38576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138363"/>
            <a:ext cx="36544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92075"/>
            <a:ext cx="8242300" cy="1335088"/>
          </a:xfrm>
        </p:spPr>
      </p:pic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2428875" y="6000750"/>
            <a:ext cx="440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Лес под действием радиации порыжел.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00250"/>
            <a:ext cx="4845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96838"/>
            <a:ext cx="8553450" cy="1311275"/>
          </a:xfrm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143125"/>
            <a:ext cx="54340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485188" cy="1158875"/>
          </a:xfrm>
        </p:spPr>
      </p:pic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5929313" y="6143625"/>
            <a:ext cx="191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Двуногие кошки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643188"/>
            <a:ext cx="38576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357438"/>
            <a:ext cx="2427288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601075" cy="1171575"/>
          </a:xfrm>
        </p:spPr>
      </p:pic>
      <p:sp>
        <p:nvSpPr>
          <p:cNvPr id="44035" name="Прямоугольник 9"/>
          <p:cNvSpPr>
            <a:spLocks noChangeArrowheads="1"/>
          </p:cNvSpPr>
          <p:nvPr/>
        </p:nvSpPr>
        <p:spPr bwMode="auto">
          <a:xfrm>
            <a:off x="6143625" y="5929313"/>
            <a:ext cx="196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Двуногая собака</a:t>
            </a:r>
          </a:p>
        </p:txBody>
      </p:sp>
      <p:sp>
        <p:nvSpPr>
          <p:cNvPr id="44036" name="Прямоугольник 10"/>
          <p:cNvSpPr>
            <a:spLocks noChangeArrowheads="1"/>
          </p:cNvSpPr>
          <p:nvPr/>
        </p:nvSpPr>
        <p:spPr bwMode="auto">
          <a:xfrm>
            <a:off x="1928813" y="6286500"/>
            <a:ext cx="3216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Цыпленок на четырех лапах</a:t>
            </a: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71625"/>
            <a:ext cx="26431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3929063"/>
            <a:ext cx="36417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643188"/>
            <a:ext cx="253682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96838"/>
            <a:ext cx="8266112" cy="1311275"/>
          </a:xfrm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43063"/>
            <a:ext cx="27384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500313"/>
            <a:ext cx="2786062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510588" cy="1165225"/>
          </a:xfrm>
        </p:spPr>
      </p:pic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85938"/>
            <a:ext cx="5429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5004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000125" y="6215063"/>
            <a:ext cx="227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Ресторан и магазин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214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8"/>
          <p:cNvSpPr>
            <a:spLocks noChangeArrowheads="1"/>
          </p:cNvSpPr>
          <p:nvPr/>
        </p:nvSpPr>
        <p:spPr bwMode="auto">
          <a:xfrm>
            <a:off x="5643563" y="5357813"/>
            <a:ext cx="2982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Клуб культуры Энергетик.</a:t>
            </a:r>
          </a:p>
        </p:txBody>
      </p:sp>
      <p:pic>
        <p:nvPicPr>
          <p:cNvPr id="10" name="Заголовок 9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75" y="292100"/>
            <a:ext cx="8197850" cy="1128713"/>
          </a:xfrm>
        </p:spPr>
      </p:pic>
      <p:pic>
        <p:nvPicPr>
          <p:cNvPr id="5427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57625"/>
            <a:ext cx="33575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5"/>
          <p:cNvSpPr>
            <a:spLocks noChangeArrowheads="1"/>
          </p:cNvSpPr>
          <p:nvPr/>
        </p:nvSpPr>
        <p:spPr bwMode="auto">
          <a:xfrm>
            <a:off x="642938" y="4000500"/>
            <a:ext cx="229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Гостиница Полесье.</a:t>
            </a:r>
          </a:p>
        </p:txBody>
      </p:sp>
      <p:sp>
        <p:nvSpPr>
          <p:cNvPr id="55299" name="Прямоугольник 10"/>
          <p:cNvSpPr>
            <a:spLocks noChangeArrowheads="1"/>
          </p:cNvSpPr>
          <p:nvPr/>
        </p:nvSpPr>
        <p:spPr bwMode="auto">
          <a:xfrm>
            <a:off x="4643438" y="6000750"/>
            <a:ext cx="380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Деревья растут прямо в комнатах</a:t>
            </a:r>
          </a:p>
        </p:txBody>
      </p:sp>
      <p:pic>
        <p:nvPicPr>
          <p:cNvPr id="13" name="Заголовок 1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33350"/>
            <a:ext cx="7954963" cy="1092200"/>
          </a:xfrm>
        </p:spPr>
      </p:pic>
      <p:pic>
        <p:nvPicPr>
          <p:cNvPr id="553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43063"/>
            <a:ext cx="30003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643063"/>
            <a:ext cx="20701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4500563"/>
            <a:ext cx="153511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3286125"/>
            <a:ext cx="19272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354013"/>
            <a:ext cx="8167688" cy="871537"/>
          </a:xfrm>
        </p:spPr>
      </p:pic>
      <p:sp>
        <p:nvSpPr>
          <p:cNvPr id="56323" name="Прямоугольник 6"/>
          <p:cNvSpPr>
            <a:spLocks noChangeArrowheads="1"/>
          </p:cNvSpPr>
          <p:nvPr/>
        </p:nvSpPr>
        <p:spPr bwMode="auto">
          <a:xfrm>
            <a:off x="5286375" y="5786438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Разрушенные здания представляют опасность</a:t>
            </a:r>
          </a:p>
        </p:txBody>
      </p:sp>
      <p:sp>
        <p:nvSpPr>
          <p:cNvPr id="56324" name="Прямоугольник 7"/>
          <p:cNvSpPr>
            <a:spLocks noChangeArrowheads="1"/>
          </p:cNvSpPr>
          <p:nvPr/>
        </p:nvSpPr>
        <p:spPr bwMode="auto">
          <a:xfrm>
            <a:off x="285750" y="592931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Разграбленное мародерами здание детского сада</a:t>
            </a:r>
          </a:p>
        </p:txBody>
      </p:sp>
      <p:pic>
        <p:nvPicPr>
          <p:cNvPr id="563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25701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3857625"/>
            <a:ext cx="25717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714500"/>
            <a:ext cx="19272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286125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601075" cy="1171575"/>
          </a:xfrm>
        </p:spPr>
      </p:pic>
      <p:sp>
        <p:nvSpPr>
          <p:cNvPr id="57347" name="Прямоугольник 9"/>
          <p:cNvSpPr>
            <a:spLocks noChangeArrowheads="1"/>
          </p:cNvSpPr>
          <p:nvPr/>
        </p:nvSpPr>
        <p:spPr bwMode="auto">
          <a:xfrm>
            <a:off x="857250" y="5715000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Так выглядит здание школы</a:t>
            </a:r>
          </a:p>
        </p:txBody>
      </p:sp>
      <p:sp>
        <p:nvSpPr>
          <p:cNvPr id="57348" name="Прямоугольник 10"/>
          <p:cNvSpPr>
            <a:spLocks noChangeArrowheads="1"/>
          </p:cNvSpPr>
          <p:nvPr/>
        </p:nvSpPr>
        <p:spPr bwMode="auto">
          <a:xfrm>
            <a:off x="6072188" y="61436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классах.</a:t>
            </a:r>
          </a:p>
        </p:txBody>
      </p:sp>
      <p:pic>
        <p:nvPicPr>
          <p:cNvPr id="573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500313"/>
            <a:ext cx="3927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6430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3857625"/>
            <a:ext cx="28797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43063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714750"/>
            <a:ext cx="36957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000250"/>
            <a:ext cx="3784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857625"/>
            <a:ext cx="36226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" y="354013"/>
            <a:ext cx="8118475" cy="1060450"/>
          </a:xfrm>
        </p:spPr>
      </p:pic>
      <p:sp>
        <p:nvSpPr>
          <p:cNvPr id="40963" name="Прямоугольник 7"/>
          <p:cNvSpPr>
            <a:spLocks noChangeArrowheads="1"/>
          </p:cNvSpPr>
          <p:nvPr/>
        </p:nvSpPr>
        <p:spPr bwMode="auto">
          <a:xfrm>
            <a:off x="4714875" y="5857875"/>
            <a:ext cx="390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Кладбище зараженной техники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14500"/>
            <a:ext cx="3411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286250"/>
            <a:ext cx="29273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3357563"/>
            <a:ext cx="2997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7"/>
          <p:cNvSpPr>
            <a:spLocks noChangeArrowheads="1"/>
          </p:cNvSpPr>
          <p:nvPr/>
        </p:nvSpPr>
        <p:spPr bwMode="auto">
          <a:xfrm>
            <a:off x="5214938" y="585787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Памятники пожарным-героям в центре Чернобыля</a:t>
            </a:r>
          </a:p>
        </p:txBody>
      </p:sp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354013"/>
            <a:ext cx="8297862" cy="1060450"/>
          </a:xfrm>
        </p:spPr>
      </p:pic>
      <p:sp>
        <p:nvSpPr>
          <p:cNvPr id="59396" name="Прямоугольник 12"/>
          <p:cNvSpPr>
            <a:spLocks noChangeArrowheads="1"/>
          </p:cNvSpPr>
          <p:nvPr/>
        </p:nvSpPr>
        <p:spPr bwMode="auto">
          <a:xfrm>
            <a:off x="428625" y="6072188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 строителям саркофага.</a:t>
            </a:r>
          </a:p>
        </p:txBody>
      </p:sp>
      <p:pic>
        <p:nvPicPr>
          <p:cNvPr id="593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2570162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857500"/>
            <a:ext cx="15700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1995488"/>
            <a:ext cx="278606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Авария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857375"/>
            <a:ext cx="35893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071813"/>
            <a:ext cx="3200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Авария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5143500" y="6072188"/>
            <a:ext cx="3586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Крышка реактора после взрыва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428875"/>
            <a:ext cx="3000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14500"/>
            <a:ext cx="20494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14750"/>
            <a:ext cx="27146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Последствия аварии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9" name="Прямоугольник 7"/>
          <p:cNvSpPr>
            <a:spLocks noChangeArrowheads="1"/>
          </p:cNvSpPr>
          <p:nvPr/>
        </p:nvSpPr>
        <p:spPr bwMode="auto">
          <a:xfrm>
            <a:off x="5715000" y="614362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Пожары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857375"/>
            <a:ext cx="27749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86063"/>
            <a:ext cx="3305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357188" y="4286250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Борьба с пылеобразованием </a:t>
            </a:r>
          </a:p>
          <a:p>
            <a:r>
              <a:rPr lang="ru-RU"/>
              <a:t>над "рыжим" лесом</a:t>
            </a:r>
          </a:p>
        </p:txBody>
      </p:sp>
      <p:sp>
        <p:nvSpPr>
          <p:cNvPr id="39940" name="Прямоугольник 9"/>
          <p:cNvSpPr>
            <a:spLocks noChangeArrowheads="1"/>
          </p:cNvSpPr>
          <p:nvPr/>
        </p:nvSpPr>
        <p:spPr bwMode="auto">
          <a:xfrm>
            <a:off x="6215063" y="542925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Дезактивация зданий </a:t>
            </a:r>
          </a:p>
          <a:p>
            <a:r>
              <a:rPr lang="ru-RU"/>
              <a:t>и техники</a:t>
            </a: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0250"/>
            <a:ext cx="291623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857625"/>
            <a:ext cx="185737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714625"/>
            <a:ext cx="248761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96838"/>
            <a:ext cx="8016875" cy="1311275"/>
          </a:xfrm>
        </p:spPr>
      </p:pic>
      <p:sp>
        <p:nvSpPr>
          <p:cNvPr id="37891" name="Прямоугольник 6"/>
          <p:cNvSpPr>
            <a:spLocks noChangeArrowheads="1"/>
          </p:cNvSpPr>
          <p:nvPr/>
        </p:nvSpPr>
        <p:spPr bwMode="auto">
          <a:xfrm>
            <a:off x="714375" y="500062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Проверка уровня радиации в зоне отчуждения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928813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3643313"/>
            <a:ext cx="28225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485188" cy="1158875"/>
          </a:xfrm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357438"/>
            <a:ext cx="378618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1785938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102</Words>
  <Application>Microsoft Office PowerPoint</Application>
  <PresentationFormat>Экран (4:3)</PresentationFormat>
  <Paragraphs>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Литейная</vt:lpstr>
      <vt:lpstr>1_Литейная</vt:lpstr>
      <vt:lpstr>Слайд 1</vt:lpstr>
      <vt:lpstr>Слайд 2</vt:lpstr>
      <vt:lpstr>Слайд 3</vt:lpstr>
      <vt:lpstr>Авария</vt:lpstr>
      <vt:lpstr>Авария</vt:lpstr>
      <vt:lpstr>Последствия аварии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ЧЕРНОБЫЛЬСКАЯ АВАРИЯ</dc:title>
  <dc:creator>Pab1o</dc:creator>
  <cp:lastModifiedBy>Нина</cp:lastModifiedBy>
  <cp:revision>162</cp:revision>
  <dcterms:created xsi:type="dcterms:W3CDTF">2008-05-07T14:27:37Z</dcterms:created>
  <dcterms:modified xsi:type="dcterms:W3CDTF">2019-04-25T04:59:49Z</dcterms:modified>
</cp:coreProperties>
</file>